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14" r:id="rId34"/>
    <p:sldId id="289" r:id="rId35"/>
    <p:sldId id="315" r:id="rId36"/>
    <p:sldId id="290" r:id="rId37"/>
    <p:sldId id="316" r:id="rId38"/>
    <p:sldId id="291" r:id="rId39"/>
    <p:sldId id="310" r:id="rId40"/>
    <p:sldId id="292" r:id="rId41"/>
    <p:sldId id="311" r:id="rId42"/>
    <p:sldId id="293" r:id="rId43"/>
    <p:sldId id="312" r:id="rId44"/>
    <p:sldId id="294" r:id="rId45"/>
    <p:sldId id="313" r:id="rId46"/>
    <p:sldId id="295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1F881-9D3E-084E-8E36-4D082E363978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60BDB-0074-374D-BBB0-70B2D995D9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5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60BDB-0074-374D-BBB0-70B2D995D985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782B8-D737-DD4F-9620-BDADE3EB10DA}" type="datetimeFigureOut">
              <a:rPr lang="en-US" smtClean="0"/>
              <a:pPr/>
              <a:t>8/15/17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319E-002D-2641-A434-54A1C516CC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10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2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2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810" y="30555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pple Casual"/>
                <a:cs typeface="Apple Casual"/>
              </a:rPr>
              <a:t>Les nombres</a:t>
            </a:r>
            <a:endParaRPr lang="en-US" sz="7200" dirty="0">
              <a:latin typeface="Apple Casual"/>
              <a:cs typeface="Apple Casual"/>
            </a:endParaRPr>
          </a:p>
        </p:txBody>
      </p:sp>
      <p:pic>
        <p:nvPicPr>
          <p:cNvPr id="4" name="Picture 3" descr="numb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683" y="2248285"/>
            <a:ext cx="6513513" cy="423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8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90" y="421507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huit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wheat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3" y="434975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29092" y="1897903"/>
            <a:ext cx="2657708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neuf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nuf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824"/>
            <a:ext cx="2700683" cy="5156081"/>
          </a:xfrm>
          <a:prstGeom prst="rect">
            <a:avLst/>
          </a:prstGeom>
        </p:spPr>
      </p:pic>
      <p:pic>
        <p:nvPicPr>
          <p:cNvPr id="6" name="Picture 5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0683" y="639824"/>
            <a:ext cx="3681790" cy="5156081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71520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dix</a:t>
            </a:r>
            <a:endParaRPr lang="en-US" sz="96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897843" y="3437207"/>
            <a:ext cx="3421334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dees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" y="639824"/>
            <a:ext cx="2700683" cy="5156081"/>
          </a:xfrm>
          <a:prstGeom prst="rect">
            <a:avLst/>
          </a:prstGeom>
        </p:spPr>
      </p:pic>
      <p:pic>
        <p:nvPicPr>
          <p:cNvPr id="5" name="Picture 4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286" y="639824"/>
            <a:ext cx="2700683" cy="5156081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75074" y="1897903"/>
            <a:ext cx="2628509" cy="235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onze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" y="639824"/>
            <a:ext cx="2700683" cy="5156081"/>
          </a:xfrm>
          <a:prstGeom prst="rect">
            <a:avLst/>
          </a:prstGeom>
        </p:spPr>
      </p:pic>
      <p:pic>
        <p:nvPicPr>
          <p:cNvPr id="7" name="Picture 6" descr="Stencil-Number2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286" y="583971"/>
            <a:ext cx="3051041" cy="5182736"/>
          </a:xfrm>
          <a:prstGeom prst="rect">
            <a:avLst/>
          </a:prstGeom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5999895" y="1897902"/>
            <a:ext cx="3386801" cy="2277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douze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91" y="537631"/>
            <a:ext cx="2802170" cy="5404268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999895" y="1897902"/>
            <a:ext cx="3386801" cy="2277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treize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4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68" y="551540"/>
            <a:ext cx="3095886" cy="5244365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825753" y="1897902"/>
            <a:ext cx="3318247" cy="16497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9600" dirty="0" smtClean="0"/>
              <a:t>quatorze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5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483" y="639824"/>
            <a:ext cx="3211362" cy="5156082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825753" y="1897902"/>
            <a:ext cx="3318247" cy="164971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dirty="0" smtClean="0"/>
              <a:t>quinze</a:t>
            </a:r>
            <a:endParaRPr lang="en-US" sz="96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678872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cans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6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72" y="493834"/>
            <a:ext cx="3227338" cy="537506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32311" y="1897902"/>
            <a:ext cx="3318247" cy="16497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seize</a:t>
            </a:r>
            <a:endParaRPr lang="en-US" sz="96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69347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says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7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74" y="639824"/>
            <a:ext cx="3065647" cy="5243237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811155" y="1897902"/>
            <a:ext cx="3318247" cy="16497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/>
              <a:t>d</a:t>
            </a:r>
            <a:r>
              <a:rPr lang="en-US" sz="9600" dirty="0" smtClean="0"/>
              <a:t>ix-sept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0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44" y="260646"/>
            <a:ext cx="4876800" cy="6048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z</a:t>
            </a:r>
            <a:r>
              <a:rPr lang="en-US" sz="9600" dirty="0"/>
              <a:t>é</a:t>
            </a:r>
            <a:r>
              <a:rPr lang="en-US" sz="9600" dirty="0" smtClean="0"/>
              <a:t>ro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8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873" y="639824"/>
            <a:ext cx="3168146" cy="5156081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971733" y="1897902"/>
            <a:ext cx="3318247" cy="16497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/>
              <a:t>d</a:t>
            </a:r>
            <a:r>
              <a:rPr lang="en-US" sz="9600" dirty="0" smtClean="0"/>
              <a:t>ix-huit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39824"/>
            <a:ext cx="2715286" cy="5156081"/>
          </a:xfrm>
          <a:prstGeom prst="rect">
            <a:avLst/>
          </a:prstGeom>
        </p:spPr>
      </p:pic>
      <p:pic>
        <p:nvPicPr>
          <p:cNvPr id="5" name="Picture 4" descr="Stencil-Number9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2875" y="496374"/>
            <a:ext cx="3051284" cy="534332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796557" y="1897902"/>
            <a:ext cx="3318247" cy="16497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9600" dirty="0"/>
              <a:t>d</a:t>
            </a:r>
            <a:r>
              <a:rPr lang="en-US" sz="9600" dirty="0" smtClean="0"/>
              <a:t>ix-neuf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220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409673" y="1897902"/>
            <a:ext cx="2734327" cy="16497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vingt</a:t>
            </a:r>
            <a:endParaRPr lang="en-US" sz="96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751862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dirty="0" smtClean="0"/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400" dirty="0" smtClean="0"/>
              <a:t>vah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6" name="Picture 5" descr="Stencil-Number1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400" y="642363"/>
            <a:ext cx="2715286" cy="5372526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510693" y="2026096"/>
            <a:ext cx="3633307" cy="141111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dirty="0" smtClean="0"/>
              <a:t>vingt et un</a:t>
            </a:r>
            <a:endParaRPr lang="en-US" sz="96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341361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dirty="0" smtClean="0"/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400" dirty="0" smtClean="0"/>
              <a:t>vah tay uh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929" y="653653"/>
            <a:ext cx="3052015" cy="5372526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658555" y="3175000"/>
            <a:ext cx="3612445" cy="11147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dirty="0" smtClean="0"/>
              <a:t>vingt-deux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3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88" y="565853"/>
            <a:ext cx="2802170" cy="5404268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799667" y="2561119"/>
            <a:ext cx="3344334" cy="112188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dirty="0" smtClean="0"/>
              <a:t>vingt-trois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4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754" y="749094"/>
            <a:ext cx="3095886" cy="5244365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025443" y="2561119"/>
            <a:ext cx="3118557" cy="112188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600" dirty="0" smtClean="0"/>
              <a:t>vingt-quatre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5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369" y="795045"/>
            <a:ext cx="3211362" cy="5156082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 smtClean="0"/>
              <a:t>vingt-cinq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6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69" y="606722"/>
            <a:ext cx="3227338" cy="537506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9600" dirty="0" smtClean="0"/>
              <a:t>vingt-six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7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71" y="738601"/>
            <a:ext cx="3065647" cy="5243237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 smtClean="0"/>
              <a:t>vingt-sept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10835" y="1897903"/>
            <a:ext cx="2175964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un</a:t>
            </a:r>
            <a:endParaRPr lang="en-US" sz="9600" dirty="0"/>
          </a:p>
        </p:txBody>
      </p:sp>
      <p:pic>
        <p:nvPicPr>
          <p:cNvPr id="6" name="Picture 5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46" y="376324"/>
            <a:ext cx="4876800" cy="6048375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(uh)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8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870" y="766823"/>
            <a:ext cx="3168146" cy="5156081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 smtClean="0"/>
              <a:t>vingt-huit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7" y="642363"/>
            <a:ext cx="3052015" cy="5372526"/>
          </a:xfrm>
          <a:prstGeom prst="rect">
            <a:avLst/>
          </a:prstGeom>
        </p:spPr>
      </p:pic>
      <p:pic>
        <p:nvPicPr>
          <p:cNvPr id="5" name="Picture 4" descr="Stencil-Number9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650" y="595151"/>
            <a:ext cx="3051284" cy="5343329"/>
          </a:xfrm>
          <a:prstGeom prst="rect">
            <a:avLst/>
          </a:prstGeom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600" dirty="0" smtClean="0"/>
              <a:t>vingt-neuf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631"/>
            <a:ext cx="2802170" cy="5404268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503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66554" y="2561119"/>
            <a:ext cx="2977446" cy="10089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 smtClean="0"/>
              <a:t>trente</a:t>
            </a:r>
            <a:endParaRPr lang="en-US" sz="96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554308" y="3451318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400" noProof="0" dirty="0"/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4400" dirty="0" smtClean="0"/>
              <a:t>tront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35022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30 – </a:t>
            </a:r>
            <a:r>
              <a:rPr lang="fr-FR" dirty="0" smtClean="0"/>
              <a:t>trente</a:t>
            </a:r>
          </a:p>
          <a:p>
            <a:pPr>
              <a:buNone/>
            </a:pPr>
            <a:r>
              <a:rPr lang="fr-FR" dirty="0" smtClean="0"/>
              <a:t>31 – trente et un</a:t>
            </a:r>
          </a:p>
          <a:p>
            <a:pPr>
              <a:buNone/>
            </a:pPr>
            <a:r>
              <a:rPr lang="fr-FR" dirty="0" smtClean="0"/>
              <a:t>32 – trente-deux</a:t>
            </a:r>
          </a:p>
          <a:p>
            <a:pPr>
              <a:buNone/>
            </a:pPr>
            <a:r>
              <a:rPr lang="fr-FR" dirty="0" smtClean="0"/>
              <a:t>33 – trente-trois</a:t>
            </a:r>
          </a:p>
          <a:p>
            <a:pPr>
              <a:buNone/>
            </a:pPr>
            <a:r>
              <a:rPr lang="fr-FR" dirty="0" smtClean="0"/>
              <a:t>34 – trente-quatre</a:t>
            </a:r>
            <a:endParaRPr lang="fr-F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7711" y="1752600"/>
            <a:ext cx="36350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 – trente-cinq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 – trente</a:t>
            </a:r>
            <a:r>
              <a:rPr lang="fr-FR" sz="3200" dirty="0" smtClean="0"/>
              <a:t>-six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 – trente-</a:t>
            </a:r>
            <a:r>
              <a:rPr lang="fr-FR" sz="3200" dirty="0" smtClean="0"/>
              <a:t>sept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38 – trente-</a:t>
            </a:r>
            <a:r>
              <a:rPr lang="fr-FR" sz="3200" dirty="0" smtClean="0"/>
              <a:t>huit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39 – trente-</a:t>
            </a:r>
            <a:r>
              <a:rPr lang="fr-FR" sz="3200" dirty="0" smtClean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" y="749094"/>
            <a:ext cx="3095886" cy="5244365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378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391380" y="2561119"/>
            <a:ext cx="2752620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 smtClean="0"/>
              <a:t>quarante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9467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40 </a:t>
            </a:r>
            <a:r>
              <a:rPr lang="fr-FR" dirty="0" smtClean="0"/>
              <a:t>– quarante</a:t>
            </a:r>
          </a:p>
          <a:p>
            <a:pPr>
              <a:buNone/>
            </a:pPr>
            <a:r>
              <a:rPr lang="fr-FR" dirty="0" smtClean="0"/>
              <a:t>41 – quarante et un</a:t>
            </a:r>
          </a:p>
          <a:p>
            <a:pPr>
              <a:buNone/>
            </a:pPr>
            <a:r>
              <a:rPr lang="fr-FR" dirty="0" smtClean="0"/>
              <a:t>42 – quarante-deux</a:t>
            </a:r>
          </a:p>
          <a:p>
            <a:pPr>
              <a:buNone/>
            </a:pPr>
            <a:r>
              <a:rPr lang="fr-FR" dirty="0" smtClean="0"/>
              <a:t>43 – quarante-trois</a:t>
            </a:r>
          </a:p>
          <a:p>
            <a:pPr>
              <a:buNone/>
            </a:pPr>
            <a:r>
              <a:rPr lang="fr-FR" dirty="0" smtClean="0"/>
              <a:t>44 – quarante-quatre</a:t>
            </a:r>
            <a:endParaRPr lang="fr-F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067" y="1752600"/>
            <a:ext cx="419946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 – quarante-cinq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46 – quarante</a:t>
            </a:r>
            <a:r>
              <a:rPr lang="fr-FR" sz="3200" dirty="0" smtClean="0"/>
              <a:t>-six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47 – quarante-</a:t>
            </a:r>
            <a:r>
              <a:rPr lang="fr-FR" sz="3200" dirty="0" smtClean="0"/>
              <a:t>sept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48 – quarante-</a:t>
            </a:r>
            <a:r>
              <a:rPr lang="fr-FR" sz="3200" dirty="0" smtClean="0"/>
              <a:t>huit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49 – quarante-</a:t>
            </a:r>
            <a:r>
              <a:rPr lang="fr-FR" sz="3200" dirty="0" smtClean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5045"/>
            <a:ext cx="3211362" cy="5156082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43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391380" y="2561119"/>
            <a:ext cx="2752620" cy="10089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600" dirty="0" smtClean="0"/>
              <a:t>cinquante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0133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50 </a:t>
            </a:r>
            <a:r>
              <a:rPr lang="fr-FR" dirty="0" smtClean="0"/>
              <a:t>– cinquante</a:t>
            </a:r>
          </a:p>
          <a:p>
            <a:pPr>
              <a:buNone/>
            </a:pPr>
            <a:r>
              <a:rPr lang="fr-FR" dirty="0" smtClean="0"/>
              <a:t>51 – cinquante et un</a:t>
            </a:r>
          </a:p>
          <a:p>
            <a:pPr>
              <a:buNone/>
            </a:pPr>
            <a:r>
              <a:rPr lang="fr-FR" dirty="0" smtClean="0"/>
              <a:t>52 – cinquante-deux</a:t>
            </a:r>
          </a:p>
          <a:p>
            <a:pPr>
              <a:buNone/>
            </a:pPr>
            <a:r>
              <a:rPr lang="fr-FR" dirty="0" smtClean="0"/>
              <a:t>53 – cinquante-trois</a:t>
            </a:r>
          </a:p>
          <a:p>
            <a:pPr>
              <a:buNone/>
            </a:pPr>
            <a:r>
              <a:rPr lang="fr-FR" dirty="0" smtClean="0"/>
              <a:t>54 – cinquante-quatre</a:t>
            </a:r>
            <a:endParaRPr lang="fr-F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6667" y="1752600"/>
            <a:ext cx="40301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55 – cinquante-cinq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56 – cinquante</a:t>
            </a:r>
            <a:r>
              <a:rPr lang="fr-FR" sz="3200" dirty="0" smtClean="0"/>
              <a:t>-six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57 – cinquante-</a:t>
            </a:r>
            <a:r>
              <a:rPr lang="fr-FR" sz="3200" dirty="0" smtClean="0"/>
              <a:t>sept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58 – cinquante-</a:t>
            </a:r>
            <a:r>
              <a:rPr lang="fr-FR" sz="3200" dirty="0" smtClean="0"/>
              <a:t>huit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59 – cinquante-</a:t>
            </a:r>
            <a:r>
              <a:rPr lang="fr-FR" sz="3200" dirty="0" smtClean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6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6722"/>
            <a:ext cx="3227338" cy="5375069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43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405334" y="2561119"/>
            <a:ext cx="2738665" cy="10089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9600" dirty="0" smtClean="0"/>
              <a:t>soixante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6861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dirty="0" smtClean="0"/>
              <a:t>60 – soixante</a:t>
            </a:r>
          </a:p>
          <a:p>
            <a:pPr>
              <a:buNone/>
            </a:pPr>
            <a:r>
              <a:rPr lang="fr-FR" sz="3600" dirty="0" smtClean="0"/>
              <a:t>61 – soixante et un</a:t>
            </a:r>
          </a:p>
          <a:p>
            <a:pPr>
              <a:buNone/>
            </a:pPr>
            <a:r>
              <a:rPr lang="fr-FR" sz="3600" dirty="0" smtClean="0"/>
              <a:t>62 – soixante-deux</a:t>
            </a:r>
          </a:p>
          <a:p>
            <a:pPr>
              <a:buNone/>
            </a:pPr>
            <a:r>
              <a:rPr lang="fr-FR" sz="3600" dirty="0" smtClean="0"/>
              <a:t>63 – soixante-trois</a:t>
            </a:r>
          </a:p>
          <a:p>
            <a:pPr>
              <a:buNone/>
            </a:pPr>
            <a:r>
              <a:rPr lang="fr-FR" sz="3600" dirty="0" smtClean="0"/>
              <a:t>64 – soixante-quatre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5818" y="1637145"/>
            <a:ext cx="40686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 – soixante-cinq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66 – soixante</a:t>
            </a:r>
            <a:r>
              <a:rPr lang="fr-FR" sz="3600" dirty="0" smtClean="0"/>
              <a:t>-six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67 – soixante-</a:t>
            </a:r>
            <a:r>
              <a:rPr lang="fr-FR" sz="3600" dirty="0" smtClean="0"/>
              <a:t>sept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 – soixante-</a:t>
            </a:r>
            <a:r>
              <a:rPr lang="fr-FR" sz="3600" dirty="0" smtClean="0"/>
              <a:t>huit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69 – soixante-</a:t>
            </a:r>
            <a:r>
              <a:rPr lang="fr-FR" sz="3600" dirty="0" smtClean="0"/>
              <a:t>neuf</a:t>
            </a: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53" y="364981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5296" y="1678914"/>
            <a:ext cx="2701503" cy="23650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deux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(duh)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8601"/>
            <a:ext cx="3065647" cy="5243237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422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363470" y="2561119"/>
            <a:ext cx="2780530" cy="10089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9600" dirty="0" smtClean="0"/>
              <a:t>soixante-dix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60982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70 – soixante-dix</a:t>
            </a:r>
          </a:p>
          <a:p>
            <a:pPr>
              <a:buNone/>
            </a:pPr>
            <a:r>
              <a:rPr lang="fr-FR" dirty="0" smtClean="0"/>
              <a:t>71 – soixante et onze</a:t>
            </a:r>
          </a:p>
          <a:p>
            <a:pPr>
              <a:buNone/>
            </a:pPr>
            <a:r>
              <a:rPr lang="fr-FR" dirty="0" smtClean="0"/>
              <a:t>72 – soixante-douze</a:t>
            </a:r>
          </a:p>
          <a:p>
            <a:pPr>
              <a:buNone/>
            </a:pPr>
            <a:r>
              <a:rPr lang="fr-FR" dirty="0" smtClean="0"/>
              <a:t>73 – soixante-treize</a:t>
            </a:r>
          </a:p>
          <a:p>
            <a:pPr>
              <a:buNone/>
            </a:pPr>
            <a:r>
              <a:rPr lang="fr-FR" dirty="0" smtClean="0"/>
              <a:t>74 – soixante-quatorze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70582" y="1600200"/>
            <a:ext cx="41609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 – soixante</a:t>
            </a:r>
            <a:r>
              <a:rPr lang="fr-FR" sz="3200" dirty="0" smtClean="0"/>
              <a:t>-quinze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 – soixante</a:t>
            </a:r>
            <a:r>
              <a:rPr lang="fr-FR" sz="3200" dirty="0" smtClean="0"/>
              <a:t>-seize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77 – soixante-</a:t>
            </a:r>
            <a:r>
              <a:rPr lang="fr-FR" sz="3200" dirty="0" smtClean="0"/>
              <a:t>dix-sept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78 – soixante-</a:t>
            </a:r>
            <a:r>
              <a:rPr lang="fr-FR" sz="3200" dirty="0" smtClean="0"/>
              <a:t>dix-huit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 – soixante-</a:t>
            </a:r>
            <a:r>
              <a:rPr lang="fr-FR" sz="3200" dirty="0" smtClean="0"/>
              <a:t>dix-neuf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8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6823"/>
            <a:ext cx="3168146" cy="5156081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5197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419290" y="2561119"/>
            <a:ext cx="2724710" cy="10089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quatre-vingts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3345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80 – quatre-vingts</a:t>
            </a:r>
          </a:p>
          <a:p>
            <a:pPr>
              <a:buNone/>
            </a:pPr>
            <a:r>
              <a:rPr lang="fr-FR" dirty="0" smtClean="0"/>
              <a:t>81 – quatre-vingt-un</a:t>
            </a:r>
          </a:p>
          <a:p>
            <a:pPr>
              <a:buNone/>
            </a:pPr>
            <a:r>
              <a:rPr lang="fr-FR" dirty="0" smtClean="0"/>
              <a:t>82 – quatre-vingt-deux</a:t>
            </a:r>
          </a:p>
          <a:p>
            <a:pPr>
              <a:buNone/>
            </a:pPr>
            <a:r>
              <a:rPr lang="fr-FR" dirty="0" smtClean="0"/>
              <a:t>83 – quatre-vingt-trois</a:t>
            </a:r>
          </a:p>
          <a:p>
            <a:pPr>
              <a:buNone/>
            </a:pPr>
            <a:r>
              <a:rPr lang="fr-FR" dirty="0" smtClean="0"/>
              <a:t>84 – quatre-vingt-quatre</a:t>
            </a:r>
            <a:endParaRPr lang="fr-F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0545" y="1646382"/>
            <a:ext cx="425334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 – quatre-vingt-cinq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 – quatre-vingt-</a:t>
            </a:r>
            <a:r>
              <a:rPr lang="fr-FR" sz="3200" dirty="0" smtClean="0"/>
              <a:t>six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 – quatre-vingt-</a:t>
            </a:r>
            <a:r>
              <a:rPr lang="fr-FR" sz="3200" dirty="0" smtClean="0"/>
              <a:t>sept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 – quatre-vingt-</a:t>
            </a:r>
            <a:r>
              <a:rPr lang="fr-FR" sz="3200" dirty="0" smtClean="0"/>
              <a:t>huit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 – quatre-vingt-</a:t>
            </a:r>
            <a:r>
              <a:rPr lang="fr-FR" sz="3200" dirty="0" smtClean="0"/>
              <a:t>neuf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9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0" y="595151"/>
            <a:ext cx="3051284" cy="5343329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12" y="698617"/>
            <a:ext cx="3401401" cy="5418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972731" y="2561119"/>
            <a:ext cx="3171269" cy="1008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quatre-vingt-dix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590473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90 – quatre-vingt-dix</a:t>
            </a:r>
          </a:p>
          <a:p>
            <a:pPr>
              <a:buNone/>
            </a:pPr>
            <a:r>
              <a:rPr lang="fr-FR" dirty="0" smtClean="0"/>
              <a:t>91 – quatre-vingt-onze</a:t>
            </a:r>
          </a:p>
          <a:p>
            <a:pPr>
              <a:buNone/>
            </a:pPr>
            <a:r>
              <a:rPr lang="fr-FR" dirty="0" smtClean="0"/>
              <a:t>92 – quatre-vingt-douze</a:t>
            </a:r>
          </a:p>
          <a:p>
            <a:pPr>
              <a:buNone/>
            </a:pPr>
            <a:r>
              <a:rPr lang="fr-FR" dirty="0" smtClean="0"/>
              <a:t>93 – quatre-vingt-treize</a:t>
            </a:r>
          </a:p>
          <a:p>
            <a:pPr>
              <a:buNone/>
            </a:pPr>
            <a:r>
              <a:rPr lang="fr-FR" dirty="0" smtClean="0"/>
              <a:t>94 – quatre-vingt-quatorze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0473" y="1590963"/>
            <a:ext cx="455352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95 – quatre-vingt-</a:t>
            </a:r>
            <a:r>
              <a:rPr lang="fr-FR" sz="3200" noProof="0" dirty="0" smtClean="0"/>
              <a:t>quinze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96 – quatre-vingt-</a:t>
            </a:r>
            <a:r>
              <a:rPr lang="fr-FR" sz="3200" dirty="0" smtClean="0"/>
              <a:t>seize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97 – quatre-vingt-</a:t>
            </a:r>
            <a:r>
              <a:rPr lang="fr-FR" sz="3200" dirty="0" smtClean="0"/>
              <a:t>dix-sept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98 – quatre-vingt-</a:t>
            </a:r>
            <a:r>
              <a:rPr lang="fr-FR" sz="3200" noProof="0" dirty="0" smtClean="0"/>
              <a:t>dix-huit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99 – quatre-vingt-</a:t>
            </a:r>
            <a:r>
              <a:rPr lang="fr-FR" sz="3200" dirty="0" smtClean="0"/>
              <a:t>dix-neuf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" y="1870205"/>
            <a:ext cx="2067345" cy="3925700"/>
          </a:xfrm>
          <a:prstGeom prst="rect">
            <a:avLst/>
          </a:prstGeom>
        </p:spPr>
      </p:pic>
      <p:pic>
        <p:nvPicPr>
          <p:cNvPr id="5" name="Picture 4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112" y="1835635"/>
            <a:ext cx="2600032" cy="4141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7" name="Picture 6" descr="Stencil-Number0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324" y="1835635"/>
            <a:ext cx="2600032" cy="4141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7165108" y="2916962"/>
            <a:ext cx="1997109" cy="10089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9600" dirty="0" smtClean="0"/>
              <a:t>cent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45" y="348402"/>
            <a:ext cx="4876800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16222" y="1897903"/>
            <a:ext cx="307057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trois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twa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29" y="551540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4134" y="1547521"/>
            <a:ext cx="3479866" cy="24964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dirty="0" smtClean="0"/>
              <a:t>quatre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noProof="0" dirty="0" smtClean="0"/>
              <a:t>cat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3" y="319001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cinq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sank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6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5" y="361950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324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six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noProof="0" dirty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</a:t>
            </a:r>
            <a:r>
              <a:rPr lang="en-US" sz="4800" dirty="0" smtClean="0"/>
              <a:t>     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4800" dirty="0" smtClean="0"/>
              <a:t>seas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ncil-Number7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54" y="319084"/>
            <a:ext cx="4876801" cy="60483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262" y="1897903"/>
            <a:ext cx="2409537" cy="2146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sept</a:t>
            </a:r>
            <a:endParaRPr lang="en-US" sz="96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28520" y="3437207"/>
            <a:ext cx="3802639" cy="1789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dirty="0" smtClean="0"/>
              <a:t>p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ronounced (</a:t>
            </a:r>
            <a:r>
              <a:rPr lang="en-US" sz="4800" dirty="0" smtClean="0"/>
              <a:t>set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7555</TotalTime>
  <Words>527</Words>
  <Application>Microsoft Macintosh PowerPoint</Application>
  <PresentationFormat>On-screen Show (4:3)</PresentationFormat>
  <Paragraphs>126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Les nombres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</dc:title>
  <dc:creator>Melissa Hopkins</dc:creator>
  <cp:lastModifiedBy>Melissa Hopkins</cp:lastModifiedBy>
  <cp:revision>23</cp:revision>
  <dcterms:created xsi:type="dcterms:W3CDTF">2013-08-08T12:14:42Z</dcterms:created>
  <dcterms:modified xsi:type="dcterms:W3CDTF">2017-08-15T16:26:28Z</dcterms:modified>
</cp:coreProperties>
</file>