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314D-1089-7243-B9B5-54E1E992B5F0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901A-607D-5241-B111-454F45AB18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2 Chapitre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Vocabulaire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boum – party</a:t>
            </a:r>
          </a:p>
        </p:txBody>
      </p:sp>
      <p:pic>
        <p:nvPicPr>
          <p:cNvPr id="4" name="Picture 3" descr="party1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25968"/>
            <a:ext cx="7182203" cy="39087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bûche de Noël – Yule 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77" y="1684396"/>
            <a:ext cx="5644445" cy="38570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cadeaux (m.) – gifts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5" y="1629305"/>
            <a:ext cx="5249334" cy="43015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 carte d’anniversaire – </a:t>
            </a:r>
            <a:br>
              <a:rPr lang="en-US" dirty="0"/>
            </a:br>
            <a:r>
              <a:rPr lang="en-US" dirty="0"/>
              <a:t>birthday 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144" y="1792111"/>
            <a:ext cx="4292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 carte de voeux – greeting card</a:t>
            </a:r>
          </a:p>
        </p:txBody>
      </p:sp>
      <p:pic>
        <p:nvPicPr>
          <p:cNvPr id="6" name="Picture 5" descr="Greeting-C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94" y="1417638"/>
            <a:ext cx="6529447" cy="4897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chèque-cadeau – gift card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44" y="2112817"/>
            <a:ext cx="4120443" cy="35415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 confettis (m.) – confetti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5" y="1679222"/>
            <a:ext cx="3403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défilé – parade</a:t>
            </a:r>
          </a:p>
        </p:txBody>
      </p:sp>
      <p:pic>
        <p:nvPicPr>
          <p:cNvPr id="4" name="Picture 3" descr="parade_b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3" y="1587677"/>
            <a:ext cx="4740628" cy="47406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drapeau – flag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77" y="1361721"/>
            <a:ext cx="4572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fêtes (f.) – parties / holidays</a:t>
            </a:r>
          </a:p>
        </p:txBody>
      </p:sp>
      <p:pic>
        <p:nvPicPr>
          <p:cNvPr id="4" name="Picture 3" descr="scrapbooking-kit-fete-no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71" y="1417638"/>
            <a:ext cx="4935361" cy="5150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allumer – to light</a:t>
            </a:r>
          </a:p>
        </p:txBody>
      </p:sp>
      <p:pic>
        <p:nvPicPr>
          <p:cNvPr id="4" name="Picture 3" descr="ptg01408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67" y="1759654"/>
            <a:ext cx="6058237" cy="40541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fête des mères – Mother’s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55" y="1792111"/>
            <a:ext cx="4038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fête des pères – Father’s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83" y="1679222"/>
            <a:ext cx="38481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fête nationale – national holiday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3" y="1784527"/>
            <a:ext cx="45720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feu d’artifice – fireworks</a:t>
            </a:r>
          </a:p>
        </p:txBody>
      </p:sp>
      <p:pic>
        <p:nvPicPr>
          <p:cNvPr id="5" name="Picture 4" descr="bast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6" y="1342073"/>
            <a:ext cx="3768552" cy="52054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foule – crowd</a:t>
            </a:r>
          </a:p>
        </p:txBody>
      </p:sp>
      <p:pic>
        <p:nvPicPr>
          <p:cNvPr id="4" name="Picture 3" descr="crow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83" y="1640035"/>
            <a:ext cx="6679318" cy="44409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gâteau – cake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37" y="1586971"/>
            <a:ext cx="44069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l’hymne (m.) national – </a:t>
            </a:r>
            <a:br>
              <a:rPr lang="en-US" dirty="0"/>
            </a:br>
            <a:r>
              <a:rPr lang="en-US" dirty="0"/>
              <a:t>national anthem</a:t>
            </a:r>
          </a:p>
        </p:txBody>
      </p:sp>
      <p:pic>
        <p:nvPicPr>
          <p:cNvPr id="4" name="Picture 3" descr="an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1770063"/>
            <a:ext cx="68580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l’invité(e) – guest</a:t>
            </a:r>
          </a:p>
        </p:txBody>
      </p:sp>
      <p:pic>
        <p:nvPicPr>
          <p:cNvPr id="4" name="Picture 3" descr="gues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4" y="1586971"/>
            <a:ext cx="6840801" cy="45605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 jour de l’an / le nouvel an –</a:t>
            </a:r>
            <a:br>
              <a:rPr lang="en-US" dirty="0"/>
            </a:br>
            <a:r>
              <a:rPr lang="en-US" dirty="0"/>
              <a:t>New Year’s Day / New Year’s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605" y="1671638"/>
            <a:ext cx="40259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Noël – Christmas</a:t>
            </a:r>
          </a:p>
        </p:txBody>
      </p:sp>
      <p:pic>
        <p:nvPicPr>
          <p:cNvPr id="4" name="Picture 3" descr="joyeux-noelb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24" y="1678694"/>
            <a:ext cx="4657019" cy="4657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l’anniversaire (m.) – birthday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95" y="1459971"/>
            <a:ext cx="4260850" cy="49321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remercier – to thank</a:t>
            </a:r>
          </a:p>
        </p:txBody>
      </p:sp>
      <p:pic>
        <p:nvPicPr>
          <p:cNvPr id="4" name="Picture 3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33" y="1417638"/>
            <a:ext cx="7416430" cy="49288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réveillon – midnight feast</a:t>
            </a:r>
          </a:p>
        </p:txBody>
      </p:sp>
      <p:pic>
        <p:nvPicPr>
          <p:cNvPr id="4" name="Picture 3" descr="Reveillion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43" y="1417638"/>
            <a:ext cx="5410905" cy="48993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sapin de Noël – Christmas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11" y="1351642"/>
            <a:ext cx="3426178" cy="55063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4022"/>
          </a:xfrm>
        </p:spPr>
        <p:txBody>
          <a:bodyPr/>
          <a:lstStyle/>
          <a:p>
            <a:pPr>
              <a:buNone/>
            </a:pPr>
            <a:r>
              <a:rPr lang="en-US" dirty="0"/>
              <a:t>Amuse-toi bien… – Have fun…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14223"/>
            <a:ext cx="8229600" cy="71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Joyeux Anniversaire! – Happy Birthday!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533" y="3956756"/>
            <a:ext cx="8229600" cy="71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Bonne année</a:t>
            </a:r>
            <a:r>
              <a:rPr lang="en-US" sz="3200" dirty="0"/>
              <a:t>! – Happy New Year!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3644" y="4670778"/>
            <a:ext cx="8229600" cy="71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Bonne soirée! – Have a good evening!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112911"/>
            <a:ext cx="8229600" cy="74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Joyeux Noël! – Merry Christmas!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16111"/>
            <a:ext cx="8229600" cy="74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Profite bien de… </a:t>
            </a:r>
            <a:r>
              <a:rPr lang="en-US" sz="3200" dirty="0"/>
              <a:t>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Enjoy…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298" y="1502303"/>
            <a:ext cx="8683884" cy="953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J’espère que tu vas passer… </a:t>
            </a:r>
            <a:r>
              <a:rPr lang="en-US" sz="3200" dirty="0"/>
              <a:t>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 hope that you 											have…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089" y="2371547"/>
            <a:ext cx="8229600" cy="71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te/vous souhaite… </a:t>
            </a:r>
            <a:r>
              <a:rPr lang="en-US" sz="3200" dirty="0"/>
              <a:t>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wish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ask for and give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55133"/>
          </a:xfrm>
        </p:spPr>
        <p:txBody>
          <a:bodyPr/>
          <a:lstStyle/>
          <a:p>
            <a:pPr>
              <a:buNone/>
            </a:pPr>
            <a:r>
              <a:rPr lang="en-US" dirty="0"/>
              <a:t>Bonne idée! – Good idea!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80166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Offre-lui… </a:t>
            </a:r>
            <a:r>
              <a:rPr lang="en-US" sz="3200" dirty="0"/>
              <a:t>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him/her…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22222"/>
            <a:ext cx="8229600" cy="12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</a:t>
            </a:r>
            <a:r>
              <a:rPr lang="en-US" sz="3200" dirty="0"/>
              <a:t>’est-ce que je pourrais offrir à …? 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		What could I get for …?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20444"/>
            <a:ext cx="8229600" cy="119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 as une idée de cadeau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…? 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		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have an idea for a present…?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To ask for and give advice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Tu n’as pas une autre idée? – </a:t>
            </a:r>
          </a:p>
          <a:p>
            <a:pPr>
              <a:buNone/>
            </a:pPr>
            <a:r>
              <a:rPr lang="en-US" dirty="0"/>
              <a:t>			You don’t have another idea?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220" y="2850444"/>
            <a:ext cx="842758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 pourrais lui offrir… </a:t>
            </a:r>
            <a:r>
              <a:rPr lang="en-US" sz="3200" dirty="0"/>
              <a:t>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You </a:t>
            </a:r>
            <a:r>
              <a:rPr lang="en-US" sz="3200" dirty="0"/>
              <a:t>could give him/her…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27778"/>
            <a:ext cx="8229600" cy="118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en a déjà plein. – He already has plenty of 							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bal populaire – village dance</a:t>
            </a:r>
          </a:p>
        </p:txBody>
      </p:sp>
      <p:pic>
        <p:nvPicPr>
          <p:cNvPr id="4" name="Picture 3" descr="bal-pop-7325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79" y="1630009"/>
            <a:ext cx="6076244" cy="4557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ballon – balloon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76" y="1199444"/>
            <a:ext cx="2551289" cy="5600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 décorations (f.) – decorations</a:t>
            </a:r>
          </a:p>
        </p:txBody>
      </p:sp>
      <p:pic>
        <p:nvPicPr>
          <p:cNvPr id="4" name="Picture 3" descr="Balloons01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8" y="1417638"/>
            <a:ext cx="6646333" cy="49901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 boîte de chocolats – </a:t>
            </a:r>
            <a:br>
              <a:rPr lang="en-US" dirty="0"/>
            </a:br>
            <a:r>
              <a:rPr lang="en-US" dirty="0"/>
              <a:t>box of chocolates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67" y="1890889"/>
            <a:ext cx="4292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 bougies (f.) – candles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44" y="1409534"/>
            <a:ext cx="5081411" cy="5109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bouquet (m.) de fleurs – </a:t>
            </a:r>
            <a:br>
              <a:rPr lang="en-US" dirty="0"/>
            </a:br>
            <a:r>
              <a:rPr lang="en-US" dirty="0"/>
              <a:t>bouquet of flowers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2" y="1665111"/>
            <a:ext cx="355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328</Words>
  <Application>Microsoft Office PowerPoint</Application>
  <PresentationFormat>On-screen Show (4:3)</PresentationFormat>
  <Paragraphs>55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French 2 Chapitre 2</vt:lpstr>
      <vt:lpstr>allumer – to light</vt:lpstr>
      <vt:lpstr>l’anniversaire (m.) – birthday</vt:lpstr>
      <vt:lpstr>un bal populaire – village dance</vt:lpstr>
      <vt:lpstr>le ballon – balloon</vt:lpstr>
      <vt:lpstr>les décorations (f.) – decorations</vt:lpstr>
      <vt:lpstr>une boîte de chocolats –  box of chocolates</vt:lpstr>
      <vt:lpstr>les bougies (f.) – candles</vt:lpstr>
      <vt:lpstr>un bouquet (m.) de fleurs –  bouquet of flowers</vt:lpstr>
      <vt:lpstr>la boum – party</vt:lpstr>
      <vt:lpstr>la bûche de Noël – Yule log</vt:lpstr>
      <vt:lpstr>les cadeaux (m.) – gifts </vt:lpstr>
      <vt:lpstr>une carte d’anniversaire –  birthday card</vt:lpstr>
      <vt:lpstr>une carte de voeux – greeting card</vt:lpstr>
      <vt:lpstr>un chèque-cadeau – gift card</vt:lpstr>
      <vt:lpstr>les confettis (m.) – confetti</vt:lpstr>
      <vt:lpstr>le défilé – parade</vt:lpstr>
      <vt:lpstr>le drapeau – flag</vt:lpstr>
      <vt:lpstr>les fêtes (f.) – parties / holidays</vt:lpstr>
      <vt:lpstr>la fête des mères – Mother’s Day</vt:lpstr>
      <vt:lpstr>la fête des pères – Father’s Day</vt:lpstr>
      <vt:lpstr>la fête nationale – national holiday</vt:lpstr>
      <vt:lpstr>le feu d’artifice – fireworks</vt:lpstr>
      <vt:lpstr>la foule – crowd</vt:lpstr>
      <vt:lpstr>le gâteau – cake</vt:lpstr>
      <vt:lpstr>l’hymne (m.) national –  national anthem</vt:lpstr>
      <vt:lpstr>l’invité(e) – guest</vt:lpstr>
      <vt:lpstr>le jour de l’an / le nouvel an – New Year’s Day / New Year’s</vt:lpstr>
      <vt:lpstr>le Noël – Christmas</vt:lpstr>
      <vt:lpstr>remercier – to thank</vt:lpstr>
      <vt:lpstr>le réveillon – midnight feast</vt:lpstr>
      <vt:lpstr>le sapin de Noël – Christmas tree</vt:lpstr>
      <vt:lpstr>Additional words and phrases</vt:lpstr>
      <vt:lpstr>Additional words and phrases</vt:lpstr>
      <vt:lpstr>To ask for and give advice</vt:lpstr>
      <vt:lpstr>To ask for and give advice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 Chapitre 2</dc:title>
  <dc:creator>Melissa Hopkins</dc:creator>
  <cp:lastModifiedBy>MELISSA  HOPKINS</cp:lastModifiedBy>
  <cp:revision>8</cp:revision>
  <dcterms:created xsi:type="dcterms:W3CDTF">2011-09-13T01:37:47Z</dcterms:created>
  <dcterms:modified xsi:type="dcterms:W3CDTF">2020-10-26T20:40:38Z</dcterms:modified>
</cp:coreProperties>
</file>