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0E23-2162-974E-9A47-F850839EBD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2F57-3707-1748-9EEE-480B19B01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4a"/><Relationship Id="rId13" Type="http://schemas.openxmlformats.org/officeDocument/2006/relationships/slideLayout" Target="../slideLayouts/slideLayout2.xml"/><Relationship Id="rId3" Type="http://schemas.microsoft.com/office/2007/relationships/media" Target="../media/media29.m4a"/><Relationship Id="rId7" Type="http://schemas.microsoft.com/office/2007/relationships/media" Target="../media/media31.m4a"/><Relationship Id="rId12" Type="http://schemas.openxmlformats.org/officeDocument/2006/relationships/audio" Target="../media/media33.m4a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audio" Target="../media/media30.m4a"/><Relationship Id="rId11" Type="http://schemas.microsoft.com/office/2007/relationships/media" Target="../media/media33.m4a"/><Relationship Id="rId5" Type="http://schemas.microsoft.com/office/2007/relationships/media" Target="../media/media30.m4a"/><Relationship Id="rId10" Type="http://schemas.openxmlformats.org/officeDocument/2006/relationships/audio" Target="../media/media32.m4a"/><Relationship Id="rId4" Type="http://schemas.openxmlformats.org/officeDocument/2006/relationships/audio" Target="../media/media29.m4a"/><Relationship Id="rId9" Type="http://schemas.microsoft.com/office/2007/relationships/media" Target="../media/media32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openxmlformats.org/officeDocument/2006/relationships/slideLayout" Target="../slideLayouts/slideLayout2.xml"/><Relationship Id="rId3" Type="http://schemas.microsoft.com/office/2007/relationships/media" Target="../media/media35.m4a"/><Relationship Id="rId7" Type="http://schemas.microsoft.com/office/2007/relationships/media" Target="../media/media37.m4a"/><Relationship Id="rId12" Type="http://schemas.openxmlformats.org/officeDocument/2006/relationships/audio" Target="../media/media39.m4a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11" Type="http://schemas.microsoft.com/office/2007/relationships/media" Target="../media/media39.m4a"/><Relationship Id="rId5" Type="http://schemas.microsoft.com/office/2007/relationships/media" Target="../media/media36.m4a"/><Relationship Id="rId10" Type="http://schemas.openxmlformats.org/officeDocument/2006/relationships/audio" Target="../media/media38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audio" Target="../media/media42.m4a"/><Relationship Id="rId5" Type="http://schemas.microsoft.com/office/2007/relationships/media" Target="../media/media42.m4a"/><Relationship Id="rId4" Type="http://schemas.openxmlformats.org/officeDocument/2006/relationships/audio" Target="../media/media41.m4a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4a"/><Relationship Id="rId13" Type="http://schemas.openxmlformats.org/officeDocument/2006/relationships/slideLayout" Target="../slideLayouts/slideLayout2.xml"/><Relationship Id="rId3" Type="http://schemas.microsoft.com/office/2007/relationships/media" Target="../media/media44.m4a"/><Relationship Id="rId7" Type="http://schemas.microsoft.com/office/2007/relationships/media" Target="../media/media46.m4a"/><Relationship Id="rId12" Type="http://schemas.openxmlformats.org/officeDocument/2006/relationships/audio" Target="../media/media48.m4a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microsoft.com/office/2007/relationships/media" Target="../media/media48.m4a"/><Relationship Id="rId5" Type="http://schemas.microsoft.com/office/2007/relationships/media" Target="../media/media45.m4a"/><Relationship Id="rId10" Type="http://schemas.openxmlformats.org/officeDocument/2006/relationships/audio" Target="../media/media47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3" Type="http://schemas.microsoft.com/office/2007/relationships/media" Target="../media/media50.m4a"/><Relationship Id="rId7" Type="http://schemas.microsoft.com/office/2007/relationships/media" Target="../media/media52.m4a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audio" Target="../media/media51.m4a"/><Relationship Id="rId5" Type="http://schemas.microsoft.com/office/2007/relationships/media" Target="../media/media51.m4a"/><Relationship Id="rId10" Type="http://schemas.openxmlformats.org/officeDocument/2006/relationships/image" Target="../media/image2.png"/><Relationship Id="rId4" Type="http://schemas.openxmlformats.org/officeDocument/2006/relationships/audio" Target="../media/media5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1 </a:t>
            </a:r>
            <a:r>
              <a:rPr lang="en-US" dirty="0" err="1"/>
              <a:t>Chapitre</a:t>
            </a:r>
            <a:r>
              <a:rPr lang="en-US" dirty="0"/>
              <a:t>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chemisier</a:t>
            </a:r>
            <a:r>
              <a:rPr lang="en-US" dirty="0"/>
              <a:t> – blouse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1417638"/>
            <a:ext cx="4737100" cy="4826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7852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costume – man’s suit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50" y="1615722"/>
            <a:ext cx="3441700" cy="4699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8529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tailleur</a:t>
            </a:r>
            <a:r>
              <a:rPr lang="en-US" dirty="0"/>
              <a:t> – woman’s suit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0" y="1417638"/>
            <a:ext cx="2070100" cy="48133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868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cravate</a:t>
            </a:r>
            <a:r>
              <a:rPr lang="en-US" dirty="0"/>
              <a:t> – tie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417638"/>
            <a:ext cx="4648200" cy="4648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0905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écharpe</a:t>
            </a:r>
            <a:r>
              <a:rPr lang="en-US" dirty="0"/>
              <a:t> – scarf</a:t>
            </a:r>
            <a:br>
              <a:rPr lang="en-US" dirty="0"/>
            </a:br>
            <a:r>
              <a:rPr lang="en-US" dirty="0"/>
              <a:t>(like a long woolen scarf)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50" y="2127955"/>
            <a:ext cx="4559300" cy="3759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1920" y="274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étroit(e</a:t>
            </a:r>
            <a:r>
              <a:rPr lang="en-US" dirty="0"/>
              <a:t>), </a:t>
            </a:r>
            <a:r>
              <a:rPr lang="en-US" dirty="0" err="1"/>
              <a:t>serré(e</a:t>
            </a:r>
            <a:r>
              <a:rPr lang="en-US" dirty="0"/>
              <a:t>) – tight </a:t>
            </a:r>
          </a:p>
        </p:txBody>
      </p:sp>
      <p:pic>
        <p:nvPicPr>
          <p:cNvPr id="4" name="Picture 3" descr="tight-clothing-300-40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4" y="1453975"/>
            <a:ext cx="3810000" cy="508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6665" y="521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– loose </a:t>
            </a:r>
          </a:p>
        </p:txBody>
      </p:sp>
      <p:pic>
        <p:nvPicPr>
          <p:cNvPr id="3" name="Picture 2" descr="BBAsk_LargeCharge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843" y="1704975"/>
            <a:ext cx="6604000" cy="42672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7043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foulard – scarf</a:t>
            </a:r>
            <a:br>
              <a:rPr lang="en-US" dirty="0"/>
            </a:br>
            <a:r>
              <a:rPr lang="en-US" dirty="0"/>
              <a:t>(as in a dressy silk scarf)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0" y="1811867"/>
            <a:ext cx="3987800" cy="4673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6665" y="274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imperméable</a:t>
            </a:r>
            <a:r>
              <a:rPr lang="en-US" dirty="0"/>
              <a:t> – raincoat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1653116"/>
            <a:ext cx="3403600" cy="4737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jean – jeans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50" y="1417638"/>
            <a:ext cx="3035300" cy="4775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6498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accessoires</a:t>
            </a:r>
            <a:r>
              <a:rPr lang="en-US" dirty="0"/>
              <a:t> (</a:t>
            </a:r>
            <a:r>
              <a:rPr lang="en-US" dirty="0" err="1"/>
              <a:t>m</a:t>
            </a:r>
            <a:r>
              <a:rPr lang="en-US" dirty="0"/>
              <a:t>) – accessories </a:t>
            </a:r>
          </a:p>
        </p:txBody>
      </p:sp>
      <p:pic>
        <p:nvPicPr>
          <p:cNvPr id="3" name="Picture 2" descr="accessori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111" y="1413175"/>
            <a:ext cx="6230585" cy="513173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jupe</a:t>
            </a:r>
            <a:r>
              <a:rPr lang="en-US" dirty="0"/>
              <a:t> – skirt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50" y="1699860"/>
            <a:ext cx="3822700" cy="4699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4972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lunettes (</a:t>
            </a:r>
            <a:r>
              <a:rPr lang="en-US" dirty="0" err="1"/>
              <a:t>f</a:t>
            </a:r>
            <a:r>
              <a:rPr lang="en-US" dirty="0"/>
              <a:t>) de </a:t>
            </a:r>
            <a:r>
              <a:rPr lang="en-US" dirty="0" err="1"/>
              <a:t>soleil</a:t>
            </a:r>
            <a:r>
              <a:rPr lang="en-US" dirty="0"/>
              <a:t> - sunglasses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2101850"/>
            <a:ext cx="4610100" cy="26543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7175" y="1492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manteau</a:t>
            </a:r>
            <a:r>
              <a:rPr lang="en-US" dirty="0"/>
              <a:t> – coat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0" y="1417638"/>
            <a:ext cx="3670300" cy="47117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3108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veste</a:t>
            </a:r>
            <a:r>
              <a:rPr lang="en-US" dirty="0"/>
              <a:t> – jacket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33500"/>
            <a:ext cx="4724400" cy="4191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5649" y="4372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pantalon</a:t>
            </a:r>
            <a:r>
              <a:rPr lang="en-US" dirty="0"/>
              <a:t> – pants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0" y="1417638"/>
            <a:ext cx="2222500" cy="4737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1243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pull – pullover / sweater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1417638"/>
            <a:ext cx="4533900" cy="47625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robe – dress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050" y="1638301"/>
            <a:ext cx="3263900" cy="4597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7176" y="6135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sandales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dirty="0"/>
              <a:t>) - sandals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1612900"/>
            <a:ext cx="4991100" cy="3632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2936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vêtements</a:t>
            </a:r>
            <a:r>
              <a:rPr lang="en-US" dirty="0"/>
              <a:t> (</a:t>
            </a:r>
            <a:r>
              <a:rPr lang="en-US" dirty="0" err="1"/>
              <a:t>m</a:t>
            </a:r>
            <a:r>
              <a:rPr lang="en-US" dirty="0"/>
              <a:t>) - clothes</a:t>
            </a:r>
          </a:p>
        </p:txBody>
      </p:sp>
      <p:pic>
        <p:nvPicPr>
          <p:cNvPr id="3" name="Picture 2" descr="closet-clothes-donate-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0" y="1397884"/>
            <a:ext cx="7620000" cy="49657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9330" y="5314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28133"/>
          </a:xfrm>
        </p:spPr>
        <p:txBody>
          <a:bodyPr/>
          <a:lstStyle/>
          <a:p>
            <a:pPr>
              <a:buNone/>
            </a:pPr>
            <a:r>
              <a:rPr lang="en-US" dirty="0"/>
              <a:t>en </a:t>
            </a:r>
            <a:r>
              <a:rPr lang="en-US" dirty="0" err="1"/>
              <a:t>coton</a:t>
            </a:r>
            <a:r>
              <a:rPr lang="en-US" dirty="0"/>
              <a:t> – made of cotton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16666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made of leather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33132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/>
              <a:t>laine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made of wool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490" y="3149600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/>
              <a:t>lin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made of </a:t>
            </a:r>
            <a:r>
              <a:rPr lang="en-US" sz="3200" dirty="0"/>
              <a:t>linen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490" y="3666066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/>
              <a:t>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lang="en-US" sz="3200" noProof="0" dirty="0"/>
              <a:t>jean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made of </a:t>
            </a:r>
            <a:r>
              <a:rPr lang="en-US" sz="3200" noProof="0" dirty="0"/>
              <a:t>denim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490" y="4171242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/>
              <a:t>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lang="en-US" sz="3200" noProof="0" dirty="0" err="1"/>
              <a:t>soie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made of </a:t>
            </a:r>
            <a:r>
              <a:rPr lang="en-US" sz="3200" noProof="0" dirty="0"/>
              <a:t>silk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1599287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2141694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270472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290" y="3166834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2580" y="3679392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2580" y="41930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5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8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anorak – hooded winter jacket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518" y="1417638"/>
            <a:ext cx="4686300" cy="47879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7209" y="16048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2244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J’aime</a:t>
            </a:r>
            <a:r>
              <a:rPr lang="en-US" dirty="0"/>
              <a:t> porter… – I like to wear…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23723"/>
            <a:ext cx="8229600" cy="134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cherche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pour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avec…–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I’m looking for… to go with…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87889"/>
            <a:ext cx="8229600" cy="6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du… – 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wear size… (in clothing / shoes).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78955"/>
            <a:ext cx="8229600" cy="69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essayer…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May I try on…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78488"/>
            <a:ext cx="8229600" cy="69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peux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aider?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Can I help you?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778021"/>
            <a:ext cx="8229600" cy="136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voudrais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chose pour…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I would like something for…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155716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3997" y="2123723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3997" y="328788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3997" y="3823503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929" y="4363155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929" y="49106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3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3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23244"/>
          </a:xfrm>
        </p:spPr>
        <p:txBody>
          <a:bodyPr/>
          <a:lstStyle/>
          <a:p>
            <a:pPr>
              <a:buNone/>
            </a:pPr>
            <a:r>
              <a:rPr lang="en-US" dirty="0"/>
              <a:t>Non merci, je </a:t>
            </a:r>
            <a:r>
              <a:rPr lang="en-US" dirty="0" err="1"/>
              <a:t>regarde</a:t>
            </a:r>
            <a:r>
              <a:rPr lang="en-US" dirty="0"/>
              <a:t>. – No thank you, I’m just 									looking.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23445"/>
            <a:ext cx="8229600" cy="1123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faites-vous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What clothing / shoe size do you wear?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46689"/>
            <a:ext cx="8229600" cy="1123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en 40?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Do you have… in green / in size 40?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55222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2699456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38175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ask for and give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78467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penses</a:t>
            </a:r>
            <a:r>
              <a:rPr lang="en-US" dirty="0"/>
              <a:t> de… ? – </a:t>
            </a:r>
          </a:p>
          <a:p>
            <a:pPr>
              <a:buNone/>
            </a:pPr>
            <a:r>
              <a:rPr lang="en-US" dirty="0"/>
              <a:t>	What do you think of…?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695222"/>
            <a:ext cx="8229600" cy="71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</a:t>
            </a:r>
            <a:r>
              <a:rPr lang="en-US" sz="3200" dirty="0"/>
              <a:t>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It’s totally your style!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422" y="3221566"/>
            <a:ext cx="8229600" cy="140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/ Elle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plaît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…? – Do you like… 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plaisent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? – Do you like…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88556"/>
            <a:ext cx="8686800" cy="140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/ Elle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/>
              <a:t>vraiment</a:t>
            </a:r>
            <a:r>
              <a:rPr lang="en-US" sz="3200" dirty="0"/>
              <a:t> </a:t>
            </a:r>
            <a:r>
              <a:rPr lang="en-US" sz="3200" dirty="0" err="1"/>
              <a:t>élégant(e</a:t>
            </a:r>
            <a:r>
              <a:rPr lang="en-US" sz="3200" dirty="0"/>
              <a:t>) / </a:t>
            </a:r>
            <a:r>
              <a:rPr lang="en-US" sz="3200" dirty="0" err="1"/>
              <a:t>joli(e</a:t>
            </a:r>
            <a:r>
              <a:rPr lang="en-US" sz="3200" dirty="0"/>
              <a:t>) / horrible.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It’s really elegant / pretty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horrible.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712" y="5451122"/>
            <a:ext cx="8686800" cy="119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Franchement, ils / elles sont un peu tape-à-l’œil.</a:t>
            </a:r>
            <a:r>
              <a:rPr kumimoji="0" lang="fr-FR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Honestly, it’s a little gaudy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159385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7514" y="268887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7514" y="3242734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7514" y="3731956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7514" y="430530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224" y="5955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9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3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28133"/>
          </a:xfrm>
        </p:spPr>
        <p:txBody>
          <a:bodyPr/>
          <a:lstStyle/>
          <a:p>
            <a:pPr>
              <a:buNone/>
            </a:pPr>
            <a:r>
              <a:rPr lang="en-US" dirty="0"/>
              <a:t>Il / Elle me </a:t>
            </a:r>
            <a:r>
              <a:rPr lang="en-US" dirty="0" err="1"/>
              <a:t>va</a:t>
            </a:r>
            <a:r>
              <a:rPr lang="en-US" dirty="0"/>
              <a:t>, … ? – How does… fit me?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ask for and give opinions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56466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? – How do… fit me?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28333"/>
            <a:ext cx="8229600" cy="72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lang="en-US" sz="3200" dirty="0"/>
              <a:t>/ Elle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très</a:t>
            </a:r>
            <a:r>
              <a:rPr lang="en-US" sz="3200" dirty="0"/>
              <a:t> </a:t>
            </a:r>
            <a:r>
              <a:rPr lang="en-US" sz="3200" dirty="0" err="1"/>
              <a:t>bien</a:t>
            </a:r>
            <a:r>
              <a:rPr lang="en-US" sz="3200" dirty="0"/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It fits you very well.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84599"/>
            <a:ext cx="8229600" cy="121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 du tout. –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They don’t look good on you at all.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1600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2269066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299719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1582" y="37845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4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bottes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dirty="0"/>
              <a:t>) – boots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1606550"/>
            <a:ext cx="4394200" cy="46609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9717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casquette</a:t>
            </a:r>
            <a:r>
              <a:rPr lang="en-US" dirty="0"/>
              <a:t> – cap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50" y="1568450"/>
            <a:ext cx="4787900" cy="3721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1243" y="5786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chapeau – hat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0" y="1695450"/>
            <a:ext cx="4660900" cy="3467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4973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chaussettes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dirty="0"/>
              <a:t>) – socks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1417638"/>
            <a:ext cx="4292600" cy="4673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7003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chaussures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dirty="0"/>
              <a:t>) – shoes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140" y="1417638"/>
            <a:ext cx="4635500" cy="47117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6665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chemise – shirt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1417638"/>
            <a:ext cx="4737100" cy="4737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9717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438</Words>
  <Application>Microsoft Office PowerPoint</Application>
  <PresentationFormat>On-screen Show (4:3)</PresentationFormat>
  <Paragraphs>65</Paragraphs>
  <Slides>33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French 1 Chapitre 7</vt:lpstr>
      <vt:lpstr>les accessoires (m) – accessories </vt:lpstr>
      <vt:lpstr>un anorak – hooded winter jacket</vt:lpstr>
      <vt:lpstr>des bottes (f) – boots </vt:lpstr>
      <vt:lpstr>une casquette – cap </vt:lpstr>
      <vt:lpstr>un chapeau – hat </vt:lpstr>
      <vt:lpstr>des chaussettes (f) – socks </vt:lpstr>
      <vt:lpstr>des chaussures (f) – shoes </vt:lpstr>
      <vt:lpstr>une chemise – shirt </vt:lpstr>
      <vt:lpstr>un chemisier – blouse </vt:lpstr>
      <vt:lpstr>un costume – man’s suit</vt:lpstr>
      <vt:lpstr>un tailleur – woman’s suit </vt:lpstr>
      <vt:lpstr>une cravate – tie </vt:lpstr>
      <vt:lpstr>une écharpe – scarf (like a long woolen scarf)</vt:lpstr>
      <vt:lpstr>étroit(e), serré(e) – tight </vt:lpstr>
      <vt:lpstr>large – loose </vt:lpstr>
      <vt:lpstr>un foulard – scarf (as in a dressy silk scarf)</vt:lpstr>
      <vt:lpstr>un imperméable – raincoat </vt:lpstr>
      <vt:lpstr>un jean – jeans </vt:lpstr>
      <vt:lpstr>une jupe – skirt </vt:lpstr>
      <vt:lpstr>les lunettes (f) de soleil - sunglasses</vt:lpstr>
      <vt:lpstr>un manteau – coat </vt:lpstr>
      <vt:lpstr>une veste – jacket </vt:lpstr>
      <vt:lpstr>un pantalon – pants </vt:lpstr>
      <vt:lpstr>un pull – pullover / sweater</vt:lpstr>
      <vt:lpstr>une robe – dress </vt:lpstr>
      <vt:lpstr>des sandales (f) - sandals</vt:lpstr>
      <vt:lpstr>les vêtements (m) - clothes</vt:lpstr>
      <vt:lpstr>Additional words and phrases</vt:lpstr>
      <vt:lpstr>Additional words and phrases</vt:lpstr>
      <vt:lpstr>Additional words and phrases</vt:lpstr>
      <vt:lpstr>To ask for and give opinions</vt:lpstr>
      <vt:lpstr>To ask for and give opinions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7</dc:title>
  <dc:creator>Melissa Hopkins</dc:creator>
  <cp:lastModifiedBy>MELISSA  HOPKINS</cp:lastModifiedBy>
  <cp:revision>6</cp:revision>
  <dcterms:created xsi:type="dcterms:W3CDTF">2012-04-19T19:07:36Z</dcterms:created>
  <dcterms:modified xsi:type="dcterms:W3CDTF">2020-04-20T19:19:07Z</dcterms:modified>
</cp:coreProperties>
</file>