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5" r:id="rId28"/>
    <p:sldId id="288" r:id="rId29"/>
    <p:sldId id="289" r:id="rId30"/>
    <p:sldId id="290" r:id="rId31"/>
    <p:sldId id="291" r:id="rId32"/>
    <p:sldId id="283" r:id="rId33"/>
    <p:sldId id="284" r:id="rId34"/>
    <p:sldId id="287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12" autoAdjust="0"/>
    <p:restoredTop sz="94726" autoAdjust="0"/>
  </p:normalViewPr>
  <p:slideViewPr>
    <p:cSldViewPr snapToGrid="0" snapToObjects="1">
      <p:cViewPr varScale="1">
        <p:scale>
          <a:sx n="68" d="100"/>
          <a:sy n="68" d="100"/>
        </p:scale>
        <p:origin x="136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7579-8232-F44C-85C7-7BF6766097EC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DC98-2F49-0641-9292-BC8DA23828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7579-8232-F44C-85C7-7BF6766097EC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DC98-2F49-0641-9292-BC8DA23828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7579-8232-F44C-85C7-7BF6766097EC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DC98-2F49-0641-9292-BC8DA23828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7579-8232-F44C-85C7-7BF6766097EC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DC98-2F49-0641-9292-BC8DA23828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7579-8232-F44C-85C7-7BF6766097EC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DC98-2F49-0641-9292-BC8DA23828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7579-8232-F44C-85C7-7BF6766097EC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DC98-2F49-0641-9292-BC8DA23828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7579-8232-F44C-85C7-7BF6766097EC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DC98-2F49-0641-9292-BC8DA23828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7579-8232-F44C-85C7-7BF6766097EC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DC98-2F49-0641-9292-BC8DA23828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7579-8232-F44C-85C7-7BF6766097EC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DC98-2F49-0641-9292-BC8DA23828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7579-8232-F44C-85C7-7BF6766097EC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DC98-2F49-0641-9292-BC8DA23828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77579-8232-F44C-85C7-7BF6766097EC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7DC98-2F49-0641-9292-BC8DA23828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77579-8232-F44C-85C7-7BF6766097EC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7DC98-2F49-0641-9292-BC8DA23828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French 1 </a:t>
            </a:r>
            <a:r>
              <a:rPr lang="en-US" dirty="0" err="1"/>
              <a:t>Chapitre</a:t>
            </a:r>
            <a:r>
              <a:rPr lang="en-US" dirty="0"/>
              <a:t> 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Vocabulaire</a:t>
            </a:r>
            <a:r>
              <a:rPr lang="en-US" dirty="0"/>
              <a:t>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faire du </a:t>
            </a:r>
            <a:r>
              <a:rPr lang="en-US" dirty="0" err="1"/>
              <a:t>skate(board</a:t>
            </a:r>
            <a:r>
              <a:rPr lang="en-US" dirty="0"/>
              <a:t>) –</a:t>
            </a:r>
            <a:br>
              <a:rPr lang="en-US" dirty="0"/>
            </a:br>
            <a:r>
              <a:rPr lang="en-US" dirty="0"/>
              <a:t>to go skateboarding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1597025"/>
            <a:ext cx="4953000" cy="49911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faire du ski – to go (snow) skiing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50" y="1654175"/>
            <a:ext cx="5461000" cy="4597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faire du surf – to go surfing</a:t>
            </a:r>
          </a:p>
        </p:txBody>
      </p:sp>
      <p:pic>
        <p:nvPicPr>
          <p:cNvPr id="3" name="Picture 2" descr="surf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540" y="1592607"/>
            <a:ext cx="6647785" cy="446664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faire du </a:t>
            </a:r>
            <a:r>
              <a:rPr lang="en-US" dirty="0" err="1"/>
              <a:t>théâtre</a:t>
            </a:r>
            <a:r>
              <a:rPr lang="en-US" dirty="0"/>
              <a:t> – to do drama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555" y="1417638"/>
            <a:ext cx="5813777" cy="450567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faire du </a:t>
            </a:r>
            <a:r>
              <a:rPr lang="en-US" dirty="0" err="1"/>
              <a:t>vélo</a:t>
            </a:r>
            <a:r>
              <a:rPr lang="en-US" dirty="0"/>
              <a:t> – to go biking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100" y="1481138"/>
            <a:ext cx="4749800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faire de la </a:t>
            </a:r>
            <a:r>
              <a:rPr lang="en-US" dirty="0" err="1"/>
              <a:t>vidéo</a:t>
            </a:r>
            <a:r>
              <a:rPr lang="en-US" dirty="0"/>
              <a:t> amateur – </a:t>
            </a:r>
            <a:br>
              <a:rPr lang="en-US" dirty="0"/>
            </a:br>
            <a:r>
              <a:rPr lang="en-US" dirty="0"/>
              <a:t>to make videos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776" y="1876778"/>
            <a:ext cx="5627077" cy="4064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jouer</a:t>
            </a:r>
            <a:r>
              <a:rPr lang="en-US" dirty="0"/>
              <a:t> au </a:t>
            </a:r>
            <a:r>
              <a:rPr lang="en-US" dirty="0" err="1"/>
              <a:t>basket(ball</a:t>
            </a:r>
            <a:r>
              <a:rPr lang="en-US" dirty="0"/>
              <a:t>) – </a:t>
            </a:r>
            <a:br>
              <a:rPr lang="en-US" dirty="0"/>
            </a:br>
            <a:r>
              <a:rPr lang="en-US" dirty="0"/>
              <a:t>to play basketball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700" y="1766888"/>
            <a:ext cx="4546600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jouer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des </a:t>
            </a:r>
            <a:r>
              <a:rPr lang="en-US" dirty="0" err="1"/>
              <a:t>jeux</a:t>
            </a:r>
            <a:r>
              <a:rPr lang="en-US" dirty="0"/>
              <a:t> </a:t>
            </a:r>
            <a:r>
              <a:rPr lang="en-US" dirty="0" err="1"/>
              <a:t>vidéo</a:t>
            </a:r>
            <a:r>
              <a:rPr lang="en-US" dirty="0"/>
              <a:t> (</a:t>
            </a:r>
            <a:r>
              <a:rPr lang="en-US" dirty="0" err="1"/>
              <a:t>m</a:t>
            </a:r>
            <a:r>
              <a:rPr lang="en-US" dirty="0"/>
              <a:t>.) – </a:t>
            </a:r>
            <a:br>
              <a:rPr lang="en-US" dirty="0"/>
            </a:br>
            <a:r>
              <a:rPr lang="en-US" dirty="0"/>
              <a:t>to play video games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550" y="1847850"/>
            <a:ext cx="4660900" cy="4241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jouer</a:t>
            </a:r>
            <a:r>
              <a:rPr lang="en-US" dirty="0"/>
              <a:t> au hockey – to play hockey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600" y="1885950"/>
            <a:ext cx="4622800" cy="41656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jouer</a:t>
            </a:r>
            <a:r>
              <a:rPr lang="en-US" dirty="0"/>
              <a:t> au tennis – to play tennis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110" y="1266080"/>
            <a:ext cx="4332111" cy="55354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l’appareil</a:t>
            </a:r>
            <a:r>
              <a:rPr lang="en-US" dirty="0"/>
              <a:t> photo (</a:t>
            </a:r>
            <a:r>
              <a:rPr lang="en-US" dirty="0" err="1"/>
              <a:t>numérique</a:t>
            </a:r>
            <a:r>
              <a:rPr lang="en-US"/>
              <a:t>) – </a:t>
            </a:r>
            <a:br>
              <a:rPr lang="en-US"/>
            </a:br>
            <a:r>
              <a:rPr lang="en-US"/>
              <a:t>(digital) </a:t>
            </a:r>
            <a:r>
              <a:rPr lang="en-US" dirty="0"/>
              <a:t>camera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333" y="2184400"/>
            <a:ext cx="45720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jouer</a:t>
            </a:r>
            <a:r>
              <a:rPr lang="en-US" dirty="0"/>
              <a:t> au volley – to play volleyball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750" y="1389433"/>
            <a:ext cx="5715000" cy="515238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jouer</a:t>
            </a:r>
            <a:r>
              <a:rPr lang="en-US" dirty="0"/>
              <a:t> de la </a:t>
            </a:r>
            <a:r>
              <a:rPr lang="en-US" dirty="0" err="1"/>
              <a:t>batterie</a:t>
            </a:r>
            <a:r>
              <a:rPr lang="en-US" dirty="0"/>
              <a:t> – to play drums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221" y="1417638"/>
            <a:ext cx="4572000" cy="52324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jouer</a:t>
            </a:r>
            <a:r>
              <a:rPr lang="en-US" dirty="0"/>
              <a:t> de la </a:t>
            </a:r>
            <a:r>
              <a:rPr lang="en-US" dirty="0" err="1"/>
              <a:t>guitare</a:t>
            </a:r>
            <a:r>
              <a:rPr lang="en-US" dirty="0"/>
              <a:t> – to play guitar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50" y="1647825"/>
            <a:ext cx="4914900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jouer</a:t>
            </a:r>
            <a:r>
              <a:rPr lang="en-US" dirty="0"/>
              <a:t> du piano – to play piano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00" y="1657350"/>
            <a:ext cx="4470400" cy="48133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les </a:t>
            </a:r>
            <a:r>
              <a:rPr lang="en-US" dirty="0" err="1"/>
              <a:t>passe</a:t>
            </a:r>
            <a:r>
              <a:rPr lang="en-US" dirty="0"/>
              <a:t>-temps – pastime activities</a:t>
            </a:r>
          </a:p>
        </p:txBody>
      </p:sp>
      <p:pic>
        <p:nvPicPr>
          <p:cNvPr id="3" name="Picture 2" descr="spo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013" y="1430338"/>
            <a:ext cx="5889625" cy="50228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raquette</a:t>
            </a:r>
            <a:r>
              <a:rPr lang="en-US" dirty="0"/>
              <a:t> – racket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666" y="1955093"/>
            <a:ext cx="5531555" cy="462499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 skis (</a:t>
            </a:r>
            <a:r>
              <a:rPr lang="en-US" dirty="0" err="1"/>
              <a:t>m</a:t>
            </a:r>
            <a:r>
              <a:rPr lang="en-US" dirty="0"/>
              <a:t>.) – skis </a:t>
            </a:r>
          </a:p>
        </p:txBody>
      </p:sp>
      <p:pic>
        <p:nvPicPr>
          <p:cNvPr id="3" name="Picture 2" descr="karhu-meta-skis-l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885" y="1639898"/>
            <a:ext cx="4445000" cy="4445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Les </a:t>
            </a:r>
            <a:r>
              <a:rPr lang="en-US" dirty="0" err="1"/>
              <a:t>mois</a:t>
            </a:r>
            <a:r>
              <a:rPr lang="en-US" dirty="0"/>
              <a:t> de </a:t>
            </a:r>
            <a:r>
              <a:rPr lang="en-US" dirty="0" err="1"/>
              <a:t>l’année</a:t>
            </a:r>
            <a:r>
              <a:rPr lang="en-US" dirty="0"/>
              <a:t> – </a:t>
            </a:r>
            <a:br>
              <a:rPr lang="en-US" dirty="0"/>
            </a:br>
            <a:r>
              <a:rPr lang="en-US" dirty="0"/>
              <a:t>months of the year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235097" cy="8221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/>
              <a:t>janvier</a:t>
            </a:r>
            <a:r>
              <a:rPr lang="en-US" dirty="0"/>
              <a:t> – January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212892"/>
            <a:ext cx="3235097" cy="822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février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February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833495"/>
            <a:ext cx="3235097" cy="822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 err="1"/>
              <a:t>m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March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425454"/>
            <a:ext cx="3235097" cy="822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avril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A</a:t>
            </a:r>
            <a:r>
              <a:rPr lang="en-US" sz="3200" dirty="0" err="1"/>
              <a:t>pril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4046056"/>
            <a:ext cx="3235097" cy="822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 err="1"/>
              <a:t>m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May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4609554"/>
            <a:ext cx="3235097" cy="822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 err="1"/>
              <a:t>juin</a:t>
            </a:r>
            <a:r>
              <a:rPr lang="en-US" sz="3200" dirty="0"/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June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157871" y="1600201"/>
            <a:ext cx="3235097" cy="822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juillet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July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157871" y="2163699"/>
            <a:ext cx="3235097" cy="822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août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August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157871" y="2833495"/>
            <a:ext cx="4528929" cy="822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septembre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September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157871" y="3425454"/>
            <a:ext cx="4528929" cy="822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octobre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October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157871" y="4046056"/>
            <a:ext cx="4528929" cy="822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novembre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November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157871" y="4609554"/>
            <a:ext cx="4528929" cy="822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décembre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December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l’hiver</a:t>
            </a:r>
            <a:r>
              <a:rPr lang="en-US" dirty="0"/>
              <a:t> – winter</a:t>
            </a:r>
            <a:br>
              <a:rPr lang="en-US" dirty="0"/>
            </a:br>
            <a:r>
              <a:rPr lang="en-US" dirty="0"/>
              <a:t>en hiver – in the winter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0" y="1733550"/>
            <a:ext cx="4000500" cy="47117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 </a:t>
            </a:r>
            <a:r>
              <a:rPr lang="en-US" dirty="0" err="1"/>
              <a:t>printemps</a:t>
            </a:r>
            <a:r>
              <a:rPr lang="en-US" dirty="0"/>
              <a:t> – the spring</a:t>
            </a:r>
            <a:br>
              <a:rPr lang="en-US" dirty="0"/>
            </a:br>
            <a:r>
              <a:rPr lang="en-US" dirty="0"/>
              <a:t>au </a:t>
            </a:r>
            <a:r>
              <a:rPr lang="en-US" dirty="0" err="1"/>
              <a:t>printemps</a:t>
            </a:r>
            <a:r>
              <a:rPr lang="en-US" dirty="0"/>
              <a:t> – in the spring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300" y="1673225"/>
            <a:ext cx="4089400" cy="4686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 </a:t>
            </a:r>
            <a:r>
              <a:rPr lang="en-US" dirty="0" err="1"/>
              <a:t>caméscope</a:t>
            </a:r>
            <a:r>
              <a:rPr lang="en-US" dirty="0"/>
              <a:t> – camcorder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111" y="1588911"/>
            <a:ext cx="4572000" cy="42164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l’été</a:t>
            </a:r>
            <a:r>
              <a:rPr lang="en-US" dirty="0"/>
              <a:t> – summer</a:t>
            </a:r>
            <a:br>
              <a:rPr lang="en-US" dirty="0"/>
            </a:br>
            <a:r>
              <a:rPr lang="en-US" dirty="0"/>
              <a:t>en </a:t>
            </a:r>
            <a:r>
              <a:rPr lang="en-US" dirty="0" err="1"/>
              <a:t>été</a:t>
            </a:r>
            <a:r>
              <a:rPr lang="en-US" dirty="0"/>
              <a:t> – in the summer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600" y="1787525"/>
            <a:ext cx="4622800" cy="42037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l’automne</a:t>
            </a:r>
            <a:r>
              <a:rPr lang="en-US" dirty="0"/>
              <a:t> – fall</a:t>
            </a:r>
            <a:br>
              <a:rPr lang="en-US" dirty="0"/>
            </a:br>
            <a:r>
              <a:rPr lang="en-US" dirty="0"/>
              <a:t>en </a:t>
            </a:r>
            <a:r>
              <a:rPr lang="en-US" dirty="0" err="1"/>
              <a:t>automne</a:t>
            </a:r>
            <a:r>
              <a:rPr lang="en-US" dirty="0"/>
              <a:t> – in the fall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600" y="1819275"/>
            <a:ext cx="3606800" cy="47117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words and phrases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1"/>
            <a:ext cx="8446211" cy="691256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Est-ce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fais</a:t>
            </a:r>
            <a:r>
              <a:rPr lang="en-US" dirty="0"/>
              <a:t> du sport? – Do you play sports?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291457"/>
            <a:ext cx="8446211" cy="691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</a:t>
            </a:r>
            <a:r>
              <a:rPr lang="en-US" sz="3200" dirty="0"/>
              <a:t>-</a:t>
            </a:r>
            <a:r>
              <a:rPr lang="en-US" sz="3200" dirty="0" err="1"/>
              <a:t>ce</a:t>
            </a:r>
            <a:r>
              <a:rPr lang="en-US" sz="3200" dirty="0"/>
              <a:t> </a:t>
            </a:r>
            <a:r>
              <a:rPr lang="en-US" sz="3200" dirty="0" err="1"/>
              <a:t>que</a:t>
            </a:r>
            <a:r>
              <a:rPr lang="en-US" sz="3200" dirty="0"/>
              <a:t> </a:t>
            </a:r>
            <a:r>
              <a:rPr lang="en-US" sz="3200" dirty="0" err="1"/>
              <a:t>tu</a:t>
            </a:r>
            <a:r>
              <a:rPr lang="en-US" sz="3200" dirty="0"/>
              <a:t> </a:t>
            </a:r>
            <a:r>
              <a:rPr lang="en-US" sz="3200" dirty="0" err="1"/>
              <a:t>joues</a:t>
            </a:r>
            <a:r>
              <a:rPr lang="en-US" sz="3200" dirty="0"/>
              <a:t> au …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 – Do you play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…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199" y="2982713"/>
            <a:ext cx="8446211" cy="1246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Qu’est-ce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fais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sport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 –                     What sports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you play?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4229373"/>
            <a:ext cx="8446211" cy="1246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Qu’est-ce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fais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pour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t’amuser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 – What do you do for </a:t>
            </a:r>
            <a:r>
              <a:rPr lang="en-US" sz="3200" dirty="0"/>
              <a:t>fun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09492" y="5263801"/>
            <a:ext cx="8934508" cy="798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Qu’est-ce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fais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…? – What are you doing…?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words and phrases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025606" cy="691256"/>
          </a:xfrm>
        </p:spPr>
        <p:txBody>
          <a:bodyPr/>
          <a:lstStyle/>
          <a:p>
            <a:pPr>
              <a:buNone/>
            </a:pPr>
            <a:r>
              <a:rPr lang="en-US" dirty="0"/>
              <a:t>Je </a:t>
            </a:r>
            <a:r>
              <a:rPr lang="en-US" dirty="0" err="1"/>
              <a:t>fais</a:t>
            </a:r>
            <a:r>
              <a:rPr lang="en-US" dirty="0"/>
              <a:t>… – I do…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199" y="2291457"/>
            <a:ext cx="3523149" cy="691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 </a:t>
            </a:r>
            <a:r>
              <a:rPr lang="en-US" sz="3200" dirty="0" err="1"/>
              <a:t>joue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 – I </a:t>
            </a:r>
            <a:r>
              <a:rPr lang="en-US" sz="3200" dirty="0"/>
              <a:t>play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982713"/>
            <a:ext cx="5945400" cy="691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 ne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joue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pas… – I don’t </a:t>
            </a:r>
            <a:r>
              <a:rPr lang="en-US" sz="3200" dirty="0"/>
              <a:t>play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198" y="3673968"/>
            <a:ext cx="8229601" cy="102678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/>
              <a:t>Non, je ne </a:t>
            </a:r>
            <a:r>
              <a:rPr lang="en-US" sz="3200" dirty="0" err="1"/>
              <a:t>fais</a:t>
            </a:r>
            <a:r>
              <a:rPr lang="en-US" sz="3200" dirty="0"/>
              <a:t> pas de sports.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No, I don’t </a:t>
            </a:r>
            <a:r>
              <a:rPr lang="en-US" sz="3200" dirty="0"/>
              <a:t>play 												sports.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198" y="4700757"/>
            <a:ext cx="8229601" cy="691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/>
              <a:t>Je ne </a:t>
            </a:r>
            <a:r>
              <a:rPr lang="en-US" sz="3200" dirty="0" err="1"/>
              <a:t>fais</a:t>
            </a:r>
            <a:r>
              <a:rPr lang="en-US" sz="3200" dirty="0"/>
              <a:t> </a:t>
            </a:r>
            <a:r>
              <a:rPr lang="en-US" sz="3200" dirty="0" err="1"/>
              <a:t>rien</a:t>
            </a:r>
            <a:r>
              <a:rPr lang="en-US" sz="3200" dirty="0"/>
              <a:t>.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I’m not doing anything.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 ask when someone does an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1750"/>
            <a:ext cx="8229600" cy="122555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Quand</a:t>
            </a:r>
            <a:r>
              <a:rPr lang="en-US" dirty="0"/>
              <a:t> </a:t>
            </a:r>
            <a:r>
              <a:rPr lang="en-US" dirty="0" err="1"/>
              <a:t>est-ce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fais</a:t>
            </a:r>
            <a:r>
              <a:rPr lang="en-US" dirty="0"/>
              <a:t> du jogging? –          When do you go jogging?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314700"/>
            <a:ext cx="8229600" cy="1225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fais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du jogging en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automne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au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printemps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         I go jogging in the fall and in the spring.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298700"/>
            <a:ext cx="8229600" cy="1225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quelle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saison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200" dirty="0" err="1"/>
              <a:t>tu</a:t>
            </a:r>
            <a:r>
              <a:rPr lang="en-US" sz="3200" dirty="0"/>
              <a:t> </a:t>
            </a:r>
            <a:r>
              <a:rPr lang="en-US" sz="3200" dirty="0" err="1"/>
              <a:t>fais</a:t>
            </a:r>
            <a:r>
              <a:rPr lang="en-US" sz="3200" dirty="0"/>
              <a:t> du jogging?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In what season do you go jogging?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4330700"/>
            <a:ext cx="8229600" cy="1225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200" noProof="0" dirty="0" err="1"/>
              <a:t>joues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200" dirty="0"/>
              <a:t>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 basket pendant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quels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mois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         What months do you play basketball?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5302250"/>
            <a:ext cx="8229600" cy="1225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 </a:t>
            </a:r>
            <a:r>
              <a:rPr lang="en-US" sz="3200" dirty="0" err="1"/>
              <a:t>joue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au basket en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juillet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en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août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–                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/>
              <a:t>	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play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basketball in July and August.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 </a:t>
            </a:r>
            <a:r>
              <a:rPr lang="en-US" dirty="0" err="1"/>
              <a:t>casque</a:t>
            </a:r>
            <a:r>
              <a:rPr lang="en-US" dirty="0"/>
              <a:t> – helmet</a:t>
            </a:r>
          </a:p>
        </p:txBody>
      </p:sp>
      <p:pic>
        <p:nvPicPr>
          <p:cNvPr id="3" name="Picture 2" descr="1327602432-football_helm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092" y="2001724"/>
            <a:ext cx="3580677" cy="355479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faire de </a:t>
            </a:r>
            <a:r>
              <a:rPr lang="en-US" dirty="0" err="1"/>
              <a:t>l’aérobic</a:t>
            </a:r>
            <a:r>
              <a:rPr lang="en-US" dirty="0"/>
              <a:t> – to do aerobics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00" y="1616075"/>
            <a:ext cx="4470400" cy="47371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faire de </a:t>
            </a:r>
            <a:r>
              <a:rPr lang="en-US" dirty="0" err="1"/>
              <a:t>l’athlétisme</a:t>
            </a:r>
            <a:r>
              <a:rPr lang="en-US" dirty="0"/>
              <a:t> – </a:t>
            </a:r>
            <a:br>
              <a:rPr lang="en-US" dirty="0"/>
            </a:br>
            <a:r>
              <a:rPr lang="en-US" dirty="0"/>
              <a:t>to do track and field</a:t>
            </a:r>
          </a:p>
        </p:txBody>
      </p:sp>
      <p:pic>
        <p:nvPicPr>
          <p:cNvPr id="4" name="Picture 3" descr="bolt_usain100m-566x3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452" y="1745613"/>
            <a:ext cx="6703074" cy="46779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faire du jogging – to go jogging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885" y="1417638"/>
            <a:ext cx="4470890" cy="46132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faire du </a:t>
            </a:r>
            <a:r>
              <a:rPr lang="en-US" dirty="0" err="1"/>
              <a:t>patin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glace – </a:t>
            </a:r>
            <a:br>
              <a:rPr lang="en-US" dirty="0"/>
            </a:br>
            <a:r>
              <a:rPr lang="en-US" dirty="0"/>
              <a:t>to go ice skating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250" y="1671638"/>
            <a:ext cx="4699000" cy="4546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faire de la photo – to do photography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117" y="1417638"/>
            <a:ext cx="2959100" cy="4572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</TotalTime>
  <Words>435</Words>
  <Application>Microsoft Office PowerPoint</Application>
  <PresentationFormat>On-screen Show (4:3)</PresentationFormat>
  <Paragraphs>63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Calibri</vt:lpstr>
      <vt:lpstr>Office Theme</vt:lpstr>
      <vt:lpstr>French 1 Chapitre 5</vt:lpstr>
      <vt:lpstr>l’appareil photo (numérique) –  (digital) camera</vt:lpstr>
      <vt:lpstr>le caméscope – camcorder</vt:lpstr>
      <vt:lpstr>le casque – helmet</vt:lpstr>
      <vt:lpstr>faire de l’aérobic – to do aerobics</vt:lpstr>
      <vt:lpstr>faire de l’athlétisme –  to do track and field</vt:lpstr>
      <vt:lpstr>faire du jogging – to go jogging</vt:lpstr>
      <vt:lpstr>faire du patin à glace –  to go ice skating</vt:lpstr>
      <vt:lpstr>faire de la photo – to do photography</vt:lpstr>
      <vt:lpstr>faire du skate(board) – to go skateboarding</vt:lpstr>
      <vt:lpstr>faire du ski – to go (snow) skiing</vt:lpstr>
      <vt:lpstr>faire du surf – to go surfing</vt:lpstr>
      <vt:lpstr>faire du théâtre – to do drama</vt:lpstr>
      <vt:lpstr>faire du vélo – to go biking</vt:lpstr>
      <vt:lpstr>faire de la vidéo amateur –  to make videos</vt:lpstr>
      <vt:lpstr>jouer au basket(ball) –  to play basketball</vt:lpstr>
      <vt:lpstr>jouer à des jeux vidéo (m.) –  to play video games</vt:lpstr>
      <vt:lpstr>jouer au hockey – to play hockey</vt:lpstr>
      <vt:lpstr>jouer au tennis – to play tennis</vt:lpstr>
      <vt:lpstr>jouer au volley – to play volleyball</vt:lpstr>
      <vt:lpstr>jouer de la batterie – to play drums</vt:lpstr>
      <vt:lpstr>jouer de la guitare – to play guitar</vt:lpstr>
      <vt:lpstr>jouer du piano – to play piano</vt:lpstr>
      <vt:lpstr>les passe-temps – pastime activities</vt:lpstr>
      <vt:lpstr>la raquette – racket </vt:lpstr>
      <vt:lpstr>les skis (m.) – skis </vt:lpstr>
      <vt:lpstr>Les mois de l’année –  months of the year</vt:lpstr>
      <vt:lpstr>l’hiver – winter en hiver – in the winter</vt:lpstr>
      <vt:lpstr>le printemps – the spring au printemps – in the spring</vt:lpstr>
      <vt:lpstr>l’été – summer en été – in the summer</vt:lpstr>
      <vt:lpstr>l’automne – fall en automne – in the fall</vt:lpstr>
      <vt:lpstr>Additional words and phrases</vt:lpstr>
      <vt:lpstr>Additional words and phrases</vt:lpstr>
      <vt:lpstr>To ask when someone does an activity</vt:lpstr>
    </vt:vector>
  </TitlesOfParts>
  <Company>Shelby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French 1 Chapitre 5</dc:title>
  <dc:creator>Melissa Hopkins</dc:creator>
  <cp:lastModifiedBy>MELISSA  HOPKINS</cp:lastModifiedBy>
  <cp:revision>14</cp:revision>
  <dcterms:created xsi:type="dcterms:W3CDTF">2012-12-14T14:43:09Z</dcterms:created>
  <dcterms:modified xsi:type="dcterms:W3CDTF">2019-03-27T16:55:51Z</dcterms:modified>
</cp:coreProperties>
</file>