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86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7" r:id="rId27"/>
    <p:sldId id="283" r:id="rId28"/>
    <p:sldId id="284" r:id="rId29"/>
    <p:sldId id="285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-164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CD285-232E-0747-9A85-50ED9A0C6D1E}" type="datetimeFigureOut">
              <a:rPr lang="en-US" smtClean="0"/>
              <a:pPr/>
              <a:t>11/1/16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FA20B-D92A-0A4B-BE73-D67D9B0447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CD285-232E-0747-9A85-50ED9A0C6D1E}" type="datetimeFigureOut">
              <a:rPr lang="en-US" smtClean="0"/>
              <a:pPr/>
              <a:t>11/1/16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FA20B-D92A-0A4B-BE73-D67D9B0447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CD285-232E-0747-9A85-50ED9A0C6D1E}" type="datetimeFigureOut">
              <a:rPr lang="en-US" smtClean="0"/>
              <a:pPr/>
              <a:t>11/1/16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FA20B-D92A-0A4B-BE73-D67D9B0447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CD285-232E-0747-9A85-50ED9A0C6D1E}" type="datetimeFigureOut">
              <a:rPr lang="en-US" smtClean="0"/>
              <a:pPr/>
              <a:t>11/1/16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FA20B-D92A-0A4B-BE73-D67D9B0447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CD285-232E-0747-9A85-50ED9A0C6D1E}" type="datetimeFigureOut">
              <a:rPr lang="en-US" smtClean="0"/>
              <a:pPr/>
              <a:t>11/1/16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FA20B-D92A-0A4B-BE73-D67D9B0447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CD285-232E-0747-9A85-50ED9A0C6D1E}" type="datetimeFigureOut">
              <a:rPr lang="en-US" smtClean="0"/>
              <a:pPr/>
              <a:t>11/1/16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FA20B-D92A-0A4B-BE73-D67D9B0447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CD285-232E-0747-9A85-50ED9A0C6D1E}" type="datetimeFigureOut">
              <a:rPr lang="en-US" smtClean="0"/>
              <a:pPr/>
              <a:t>11/1/16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FA20B-D92A-0A4B-BE73-D67D9B0447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CD285-232E-0747-9A85-50ED9A0C6D1E}" type="datetimeFigureOut">
              <a:rPr lang="en-US" smtClean="0"/>
              <a:pPr/>
              <a:t>11/1/16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FA20B-D92A-0A4B-BE73-D67D9B0447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CD285-232E-0747-9A85-50ED9A0C6D1E}" type="datetimeFigureOut">
              <a:rPr lang="en-US" smtClean="0"/>
              <a:pPr/>
              <a:t>11/1/16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FA20B-D92A-0A4B-BE73-D67D9B0447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CD285-232E-0747-9A85-50ED9A0C6D1E}" type="datetimeFigureOut">
              <a:rPr lang="en-US" smtClean="0"/>
              <a:pPr/>
              <a:t>11/1/16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FA20B-D92A-0A4B-BE73-D67D9B0447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CD285-232E-0747-9A85-50ED9A0C6D1E}" type="datetimeFigureOut">
              <a:rPr lang="en-US" smtClean="0"/>
              <a:pPr/>
              <a:t>11/1/16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FA20B-D92A-0A4B-BE73-D67D9B0447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CD285-232E-0747-9A85-50ED9A0C6D1E}" type="datetimeFigureOut">
              <a:rPr lang="en-US" smtClean="0"/>
              <a:pPr/>
              <a:t>11/1/16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FA20B-D92A-0A4B-BE73-D67D9B04473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g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French 1 </a:t>
            </a:r>
            <a:r>
              <a:rPr lang="en-US" dirty="0" err="1" smtClean="0"/>
              <a:t>Chapitre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Vocabulaire</a:t>
            </a:r>
            <a:r>
              <a:rPr lang="en-US" dirty="0" smtClean="0"/>
              <a:t> 2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d</a:t>
            </a:r>
            <a:r>
              <a:rPr lang="en-US" dirty="0" err="1" smtClean="0"/>
              <a:t>iscuter</a:t>
            </a:r>
            <a:r>
              <a:rPr lang="en-US" dirty="0" smtClean="0"/>
              <a:t> (avec des </a:t>
            </a:r>
            <a:r>
              <a:rPr lang="en-US" dirty="0" err="1" smtClean="0"/>
              <a:t>amis</a:t>
            </a:r>
            <a:r>
              <a:rPr lang="en-US" dirty="0" smtClean="0"/>
              <a:t>) – </a:t>
            </a:r>
            <a:br>
              <a:rPr lang="en-US" dirty="0" smtClean="0"/>
            </a:br>
            <a:r>
              <a:rPr lang="en-US" dirty="0" smtClean="0"/>
              <a:t>to chat (with friends)</a:t>
            </a:r>
            <a:endParaRPr lang="en-US" dirty="0"/>
          </a:p>
        </p:txBody>
      </p:sp>
      <p:pic>
        <p:nvPicPr>
          <p:cNvPr id="4" name="Picture 3" descr="SuperStock_1886-1965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300" y="1864807"/>
            <a:ext cx="6836777" cy="44146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aire du sport – to play sports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9594" y="1417638"/>
            <a:ext cx="5656894" cy="54403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aire la fête – to party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155" y="1417638"/>
            <a:ext cx="5238332" cy="54403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</a:t>
            </a:r>
            <a:r>
              <a:rPr lang="en-US" dirty="0" smtClean="0"/>
              <a:t>aire les </a:t>
            </a:r>
            <a:r>
              <a:rPr lang="en-US" dirty="0" err="1" smtClean="0"/>
              <a:t>magasins</a:t>
            </a:r>
            <a:r>
              <a:rPr lang="en-US" dirty="0" smtClean="0"/>
              <a:t> (</a:t>
            </a:r>
            <a:r>
              <a:rPr lang="en-US" dirty="0" err="1" smtClean="0"/>
              <a:t>m</a:t>
            </a:r>
            <a:r>
              <a:rPr lang="en-US" dirty="0" smtClean="0"/>
              <a:t>.) – </a:t>
            </a:r>
            <a:br>
              <a:rPr lang="en-US" dirty="0" smtClean="0"/>
            </a:br>
            <a:r>
              <a:rPr lang="en-US" dirty="0" smtClean="0"/>
              <a:t>to go shopping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8050" y="1550550"/>
            <a:ext cx="4787900" cy="4965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</a:t>
            </a:r>
            <a:r>
              <a:rPr lang="en-US" dirty="0" smtClean="0"/>
              <a:t>aire un pique-</a:t>
            </a:r>
            <a:r>
              <a:rPr lang="en-US" dirty="0" err="1" smtClean="0"/>
              <a:t>nique</a:t>
            </a:r>
            <a:r>
              <a:rPr lang="en-US" dirty="0" smtClean="0"/>
              <a:t> – to have a picnic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849" y="1259514"/>
            <a:ext cx="6060234" cy="55800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850" y="274638"/>
            <a:ext cx="8726618" cy="1143000"/>
          </a:xfrm>
        </p:spPr>
        <p:txBody>
          <a:bodyPr>
            <a:normAutofit/>
          </a:bodyPr>
          <a:lstStyle/>
          <a:p>
            <a:r>
              <a:rPr lang="en-US" dirty="0" err="1"/>
              <a:t>j</a:t>
            </a:r>
            <a:r>
              <a:rPr lang="en-US" dirty="0" err="1" smtClean="0"/>
              <a:t>ouer</a:t>
            </a:r>
            <a:r>
              <a:rPr lang="en-US" dirty="0" smtClean="0"/>
              <a:t> au base-ball – to play baseball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8370" y="1358566"/>
            <a:ext cx="4991392" cy="53786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</a:t>
            </a:r>
            <a:r>
              <a:rPr lang="en-US" dirty="0" err="1" smtClean="0"/>
              <a:t>ouer</a:t>
            </a:r>
            <a:r>
              <a:rPr lang="en-US" dirty="0" smtClean="0"/>
              <a:t> au </a:t>
            </a:r>
            <a:r>
              <a:rPr lang="en-US" dirty="0" err="1" smtClean="0"/>
              <a:t>foot(ball</a:t>
            </a:r>
            <a:r>
              <a:rPr lang="en-US" dirty="0" smtClean="0"/>
              <a:t>) – to play soccer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301" y="1417638"/>
            <a:ext cx="5004395" cy="51418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j</a:t>
            </a:r>
            <a:r>
              <a:rPr lang="en-US" dirty="0" err="1" smtClean="0"/>
              <a:t>ouer</a:t>
            </a:r>
            <a:r>
              <a:rPr lang="en-US" dirty="0" smtClean="0"/>
              <a:t> au football </a:t>
            </a:r>
            <a:r>
              <a:rPr lang="en-US" dirty="0" err="1" smtClean="0"/>
              <a:t>américain</a:t>
            </a:r>
            <a:r>
              <a:rPr lang="en-US" dirty="0" smtClean="0"/>
              <a:t> – </a:t>
            </a:r>
            <a:br>
              <a:rPr lang="en-US" dirty="0" smtClean="0"/>
            </a:br>
            <a:r>
              <a:rPr lang="en-US" dirty="0" smtClean="0"/>
              <a:t>to play football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9949" y="1417637"/>
            <a:ext cx="5125045" cy="52454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</a:t>
            </a:r>
            <a:r>
              <a:rPr lang="en-US" dirty="0" err="1" smtClean="0"/>
              <a:t>ouer</a:t>
            </a:r>
            <a:r>
              <a:rPr lang="en-US" dirty="0" smtClean="0"/>
              <a:t> aux </a:t>
            </a:r>
            <a:r>
              <a:rPr lang="en-US" dirty="0" err="1" smtClean="0"/>
              <a:t>cartes</a:t>
            </a:r>
            <a:r>
              <a:rPr lang="en-US" dirty="0" smtClean="0"/>
              <a:t> – to play cards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5006" y="1320799"/>
            <a:ext cx="5512054" cy="50000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</a:t>
            </a:r>
            <a:r>
              <a:rPr lang="en-US" dirty="0" err="1" smtClean="0"/>
              <a:t>ouer</a:t>
            </a:r>
            <a:r>
              <a:rPr lang="en-US" dirty="0" smtClean="0"/>
              <a:t> aux </a:t>
            </a:r>
            <a:r>
              <a:rPr lang="en-US" dirty="0" err="1" smtClean="0"/>
              <a:t>échecs</a:t>
            </a:r>
            <a:r>
              <a:rPr lang="en-US" dirty="0" smtClean="0"/>
              <a:t> – to play chess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0238" y="1333207"/>
            <a:ext cx="5485122" cy="49137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</a:t>
            </a:r>
            <a:r>
              <a:rPr lang="en-US" dirty="0" err="1" smtClean="0"/>
              <a:t>ller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la piscine – to go to the pool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314" y="1836693"/>
            <a:ext cx="5714538" cy="44798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</a:t>
            </a:r>
            <a:r>
              <a:rPr lang="en-US" dirty="0" smtClean="0"/>
              <a:t>e </a:t>
            </a:r>
            <a:r>
              <a:rPr lang="en-US" dirty="0" err="1" smtClean="0"/>
              <a:t>lycée</a:t>
            </a:r>
            <a:r>
              <a:rPr lang="en-US" dirty="0" smtClean="0"/>
              <a:t> – high school</a:t>
            </a:r>
            <a:endParaRPr lang="en-US" dirty="0"/>
          </a:p>
        </p:txBody>
      </p:sp>
      <p:pic>
        <p:nvPicPr>
          <p:cNvPr id="8" name="Picture 7" descr="90165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1856" y="1417638"/>
            <a:ext cx="6216591" cy="46624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 </a:t>
            </a:r>
            <a:r>
              <a:rPr lang="en-US" dirty="0" err="1" smtClean="0"/>
              <a:t>Maison</a:t>
            </a:r>
            <a:r>
              <a:rPr lang="en-US" dirty="0" smtClean="0"/>
              <a:t> des </a:t>
            </a:r>
            <a:r>
              <a:rPr lang="en-US" dirty="0" err="1" smtClean="0"/>
              <a:t>jeunes</a:t>
            </a:r>
            <a:r>
              <a:rPr lang="en-US" dirty="0" smtClean="0"/>
              <a:t> et de la Culture (MJC) – recreation center</a:t>
            </a:r>
            <a:endParaRPr lang="en-US" dirty="0"/>
          </a:p>
        </p:txBody>
      </p:sp>
      <p:pic>
        <p:nvPicPr>
          <p:cNvPr id="4" name="Picture 3" descr="new-logo-mjci-2008 cop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9701" y="1630076"/>
            <a:ext cx="4487034" cy="46373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</a:t>
            </a:r>
            <a:r>
              <a:rPr lang="en-US" dirty="0" err="1" smtClean="0"/>
              <a:t>ager</a:t>
            </a:r>
            <a:r>
              <a:rPr lang="en-US" dirty="0" smtClean="0"/>
              <a:t> – to swim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525" y="1223189"/>
            <a:ext cx="5483265" cy="53931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</a:t>
            </a:r>
            <a:r>
              <a:rPr lang="en-US" dirty="0" smtClean="0"/>
              <a:t>e </a:t>
            </a:r>
            <a:r>
              <a:rPr lang="en-US" dirty="0" err="1" smtClean="0"/>
              <a:t>parc</a:t>
            </a:r>
            <a:r>
              <a:rPr lang="en-US" dirty="0" smtClean="0"/>
              <a:t> – park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4443" y="1276350"/>
            <a:ext cx="5605671" cy="51921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</a:t>
            </a:r>
            <a:r>
              <a:rPr lang="en-US" dirty="0" smtClean="0"/>
              <a:t>e </a:t>
            </a:r>
            <a:r>
              <a:rPr lang="en-US" dirty="0" err="1" smtClean="0"/>
              <a:t>stade</a:t>
            </a:r>
            <a:r>
              <a:rPr lang="en-US" dirty="0" smtClean="0"/>
              <a:t> – stadium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0279" y="1612900"/>
            <a:ext cx="5894805" cy="4507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</a:t>
            </a:r>
            <a:r>
              <a:rPr lang="en-US" dirty="0" err="1" smtClean="0"/>
              <a:t>ortir</a:t>
            </a:r>
            <a:r>
              <a:rPr lang="en-US" dirty="0" smtClean="0"/>
              <a:t> – to go out</a:t>
            </a:r>
            <a:endParaRPr lang="en-US" dirty="0"/>
          </a:p>
        </p:txBody>
      </p:sp>
      <p:pic>
        <p:nvPicPr>
          <p:cNvPr id="4" name="Picture 3" descr="sorti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675" y="1431925"/>
            <a:ext cx="6223000" cy="5346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</a:t>
            </a:r>
            <a:r>
              <a:rPr lang="en-US" dirty="0" smtClean="0"/>
              <a:t>hez </a:t>
            </a:r>
            <a:r>
              <a:rPr lang="en-US" dirty="0" err="1" smtClean="0"/>
              <a:t>moi</a:t>
            </a:r>
            <a:r>
              <a:rPr lang="en-US" dirty="0" smtClean="0"/>
              <a:t> / </a:t>
            </a:r>
            <a:r>
              <a:rPr lang="en-US" dirty="0" err="1" smtClean="0"/>
              <a:t>à</a:t>
            </a:r>
            <a:r>
              <a:rPr lang="en-US" dirty="0" smtClean="0"/>
              <a:t> la </a:t>
            </a:r>
            <a:r>
              <a:rPr lang="en-US" dirty="0" err="1" smtClean="0"/>
              <a:t>maison</a:t>
            </a:r>
            <a:r>
              <a:rPr lang="en-US" dirty="0" smtClean="0"/>
              <a:t> – </a:t>
            </a:r>
            <a:br>
              <a:rPr lang="en-US" dirty="0" smtClean="0"/>
            </a:br>
            <a:r>
              <a:rPr lang="en-US" dirty="0" smtClean="0"/>
              <a:t>to or at my house</a:t>
            </a:r>
            <a:endParaRPr lang="en-US" dirty="0"/>
          </a:p>
        </p:txBody>
      </p:sp>
      <p:pic>
        <p:nvPicPr>
          <p:cNvPr id="4" name="Picture 3" descr="maxresdefaul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67" y="1706706"/>
            <a:ext cx="7267336" cy="408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5480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words and phrases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1"/>
            <a:ext cx="9144000" cy="7479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aimes</a:t>
            </a:r>
            <a:r>
              <a:rPr lang="en-US" dirty="0" smtClean="0"/>
              <a:t>… </a:t>
            </a:r>
            <a:r>
              <a:rPr lang="en-US" dirty="0" err="1" smtClean="0"/>
              <a:t>régulièrement</a:t>
            </a:r>
            <a:r>
              <a:rPr lang="en-US" dirty="0" smtClean="0"/>
              <a:t>? – Do you usually like to…?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80554" y="2348151"/>
            <a:ext cx="5094356" cy="747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souvent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– Yes, often.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95320" y="3051742"/>
            <a:ext cx="7013969" cy="747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 temps en temps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From time to time.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39618" y="3799692"/>
            <a:ext cx="4769499" cy="7479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Non,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rarement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– No, rarely.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54384" y="4547642"/>
            <a:ext cx="4488940" cy="747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Non,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jamais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– No, never.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ask how well you do something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105571" cy="644572"/>
          </a:xfrm>
        </p:spPr>
        <p:txBody>
          <a:bodyPr/>
          <a:lstStyle/>
          <a:p>
            <a:pPr>
              <a:buNone/>
            </a:pPr>
            <a:r>
              <a:rPr lang="en-US" dirty="0" err="1" smtClean="0"/>
              <a:t>bien</a:t>
            </a:r>
            <a:r>
              <a:rPr lang="en-US" dirty="0" smtClean="0"/>
              <a:t> – well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2244773"/>
            <a:ext cx="4105571" cy="644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200" dirty="0" err="1" smtClean="0"/>
              <a:t>assez</a:t>
            </a:r>
            <a:r>
              <a:rPr lang="en-US" sz="3200" dirty="0" smtClean="0"/>
              <a:t> </a:t>
            </a:r>
            <a:r>
              <a:rPr lang="en-US" sz="3200" dirty="0" err="1" smtClean="0"/>
              <a:t>bien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rather well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2982673"/>
            <a:ext cx="4105571" cy="644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200" dirty="0" err="1" smtClean="0"/>
              <a:t>très</a:t>
            </a:r>
            <a:r>
              <a:rPr lang="en-US" sz="3200" dirty="0" smtClean="0"/>
              <a:t> </a:t>
            </a:r>
            <a:r>
              <a:rPr lang="en-US" sz="3200" dirty="0" err="1" smtClean="0"/>
              <a:t>bien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very well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3691037"/>
            <a:ext cx="4105571" cy="644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200" dirty="0"/>
              <a:t>m</a:t>
            </a:r>
            <a:r>
              <a:rPr lang="en-US" sz="3200" dirty="0" smtClean="0"/>
              <a:t>al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badly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4296025"/>
            <a:ext cx="4105571" cy="644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200" dirty="0" err="1"/>
              <a:t>t</a:t>
            </a:r>
            <a:r>
              <a:rPr lang="en-US" sz="3200" dirty="0" err="1" smtClean="0"/>
              <a:t>rès</a:t>
            </a:r>
            <a:r>
              <a:rPr lang="en-US" sz="3200" dirty="0" smtClean="0"/>
              <a:t> mal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very badly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ask about preferences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320509" cy="836559"/>
          </a:xfrm>
        </p:spPr>
        <p:txBody>
          <a:bodyPr/>
          <a:lstStyle/>
          <a:p>
            <a:pPr>
              <a:buNone/>
            </a:pP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préfères</a:t>
            </a:r>
            <a:r>
              <a:rPr lang="en-US" dirty="0" smtClean="0"/>
              <a:t>…? – Do you prefer…?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2362919"/>
            <a:ext cx="7429532" cy="836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aimes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mieux</a:t>
            </a:r>
            <a:r>
              <a:rPr lang="en-US" sz="3200" dirty="0" smtClean="0"/>
              <a:t>…?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Do you prefer…?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199478"/>
            <a:ext cx="7605172" cy="13048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Quelles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sont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activités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préférées</a:t>
            </a:r>
            <a:r>
              <a:rPr lang="en-US" sz="3200" dirty="0" smtClean="0"/>
              <a:t>?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</a:t>
            </a:r>
            <a:endParaRPr lang="en-US" sz="3200" dirty="0" smtClean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</a:t>
            </a:r>
            <a:r>
              <a:rPr lang="en-US" sz="3200" dirty="0" err="1" smtClean="0"/>
              <a:t>t</a:t>
            </a:r>
            <a:r>
              <a:rPr lang="en-US" sz="3200" dirty="0" smtClean="0"/>
              <a:t> are your favorite activities?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4460005"/>
            <a:ext cx="2422219" cy="6645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3200" noProof="0" dirty="0" err="1" smtClean="0"/>
              <a:t>o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3200" dirty="0" smtClean="0"/>
              <a:t>–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5050736"/>
            <a:ext cx="2422219" cy="6645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 err="1" smtClean="0"/>
              <a:t>mais</a:t>
            </a:r>
            <a:r>
              <a:rPr lang="en-US" sz="3200" dirty="0" smtClean="0"/>
              <a:t> – but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5641467"/>
            <a:ext cx="2422219" cy="6645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 smtClean="0"/>
              <a:t>et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3200" dirty="0" smtClean="0"/>
              <a:t>– </a:t>
            </a:r>
            <a:r>
              <a:rPr lang="en-US" sz="3200" noProof="0" dirty="0" smtClean="0"/>
              <a:t>and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</a:t>
            </a:r>
            <a:r>
              <a:rPr lang="en-US" dirty="0" err="1" smtClean="0"/>
              <a:t>ller</a:t>
            </a:r>
            <a:r>
              <a:rPr lang="en-US" dirty="0" smtClean="0"/>
              <a:t> au café – to go to the café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2400" y="1417638"/>
            <a:ext cx="4277270" cy="52598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a</a:t>
            </a:r>
            <a:r>
              <a:rPr lang="en-US" dirty="0" err="1" smtClean="0"/>
              <a:t>ller</a:t>
            </a:r>
            <a:r>
              <a:rPr lang="en-US" dirty="0" smtClean="0"/>
              <a:t> au </a:t>
            </a:r>
            <a:r>
              <a:rPr lang="en-US" dirty="0" err="1" smtClean="0"/>
              <a:t>cinéma</a:t>
            </a:r>
            <a:r>
              <a:rPr lang="en-US" dirty="0" smtClean="0"/>
              <a:t> – to go to the movies</a:t>
            </a:r>
            <a:br>
              <a:rPr lang="en-US" dirty="0" smtClean="0"/>
            </a:br>
            <a:r>
              <a:rPr lang="en-US" dirty="0" err="1" smtClean="0"/>
              <a:t>voir</a:t>
            </a:r>
            <a:r>
              <a:rPr lang="en-US" dirty="0" smtClean="0"/>
              <a:t> un film – to see a movie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455" y="1521014"/>
            <a:ext cx="4972645" cy="51665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</a:t>
            </a:r>
            <a:r>
              <a:rPr lang="en-US" dirty="0" smtClean="0"/>
              <a:t>e </a:t>
            </a:r>
            <a:r>
              <a:rPr lang="en-US" dirty="0" err="1" smtClean="0"/>
              <a:t>ballon</a:t>
            </a:r>
            <a:r>
              <a:rPr lang="en-US" dirty="0" smtClean="0"/>
              <a:t> – ball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5595" y="1911244"/>
            <a:ext cx="3809691" cy="36679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</a:t>
            </a:r>
            <a:r>
              <a:rPr lang="en-US" dirty="0" smtClean="0"/>
              <a:t>a </a:t>
            </a:r>
            <a:r>
              <a:rPr lang="en-US" dirty="0" err="1" smtClean="0"/>
              <a:t>batte</a:t>
            </a:r>
            <a:r>
              <a:rPr lang="en-US" dirty="0" smtClean="0"/>
              <a:t> – bat</a:t>
            </a:r>
            <a:br>
              <a:rPr lang="en-US" dirty="0" smtClean="0"/>
            </a:br>
            <a:r>
              <a:rPr lang="en-US" dirty="0" smtClean="0"/>
              <a:t>la </a:t>
            </a:r>
            <a:r>
              <a:rPr lang="en-US" dirty="0" err="1" smtClean="0"/>
              <a:t>balle</a:t>
            </a:r>
            <a:r>
              <a:rPr lang="en-US" dirty="0" smtClean="0"/>
              <a:t> – ball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529" y="1624510"/>
            <a:ext cx="4217786" cy="5100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</a:t>
            </a:r>
            <a:r>
              <a:rPr lang="en-US" dirty="0" smtClean="0"/>
              <a:t>a </a:t>
            </a:r>
            <a:r>
              <a:rPr lang="en-US" dirty="0" err="1" smtClean="0"/>
              <a:t>bibliothèque</a:t>
            </a:r>
            <a:r>
              <a:rPr lang="en-US" dirty="0" smtClean="0"/>
              <a:t> – library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429" y="1417638"/>
            <a:ext cx="7067187" cy="48384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</a:t>
            </a:r>
            <a:r>
              <a:rPr lang="en-US" dirty="0" smtClean="0"/>
              <a:t>e centre commercial – mall </a:t>
            </a:r>
            <a:endParaRPr lang="en-US" dirty="0"/>
          </a:p>
        </p:txBody>
      </p:sp>
      <p:pic>
        <p:nvPicPr>
          <p:cNvPr id="4" name="Picture 3" descr="mall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6431" y="1417638"/>
            <a:ext cx="4107897" cy="5179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</a:t>
            </a:r>
            <a:r>
              <a:rPr lang="en-US" dirty="0" err="1" smtClean="0"/>
              <a:t>anser</a:t>
            </a:r>
            <a:r>
              <a:rPr lang="en-US" dirty="0" smtClean="0"/>
              <a:t> – to dance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133" y="1417637"/>
            <a:ext cx="4503706" cy="51778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1773</TotalTime>
  <Words>297</Words>
  <Application>Microsoft Macintosh PowerPoint</Application>
  <PresentationFormat>On-screen Show (4:3)</PresentationFormat>
  <Paragraphs>47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French 1 Chapitre 2</vt:lpstr>
      <vt:lpstr>aller à la piscine – to go to the pool</vt:lpstr>
      <vt:lpstr>aller au café – to go to the café</vt:lpstr>
      <vt:lpstr>aller au cinéma – to go to the movies voir un film – to see a movie</vt:lpstr>
      <vt:lpstr>le ballon – ball</vt:lpstr>
      <vt:lpstr>la batte – bat la balle – ball </vt:lpstr>
      <vt:lpstr>la bibliothèque – library </vt:lpstr>
      <vt:lpstr>le centre commercial – mall </vt:lpstr>
      <vt:lpstr>danser – to dance</vt:lpstr>
      <vt:lpstr>discuter (avec des amis) –  to chat (with friends)</vt:lpstr>
      <vt:lpstr>faire du sport – to play sports</vt:lpstr>
      <vt:lpstr>faire la fête – to party</vt:lpstr>
      <vt:lpstr>faire les magasins (m.) –  to go shopping</vt:lpstr>
      <vt:lpstr>faire un pique-nique – to have a picnic</vt:lpstr>
      <vt:lpstr>jouer au base-ball – to play baseball</vt:lpstr>
      <vt:lpstr>jouer au foot(ball) – to play soccer</vt:lpstr>
      <vt:lpstr>jouer au football américain –  to play football</vt:lpstr>
      <vt:lpstr>jouer aux cartes – to play cards</vt:lpstr>
      <vt:lpstr>jouer aux échecs – to play chess</vt:lpstr>
      <vt:lpstr>le lycée – high school</vt:lpstr>
      <vt:lpstr>La Maison des jeunes et de la Culture (MJC) – recreation center</vt:lpstr>
      <vt:lpstr>nager – to swim</vt:lpstr>
      <vt:lpstr>le parc – park </vt:lpstr>
      <vt:lpstr>le stade – stadium </vt:lpstr>
      <vt:lpstr>sortir – to go out</vt:lpstr>
      <vt:lpstr>chez moi / à la maison –  to or at my house</vt:lpstr>
      <vt:lpstr>Additional words and phrases</vt:lpstr>
      <vt:lpstr>To ask how well you do something</vt:lpstr>
      <vt:lpstr>To ask about preferences</vt:lpstr>
    </vt:vector>
  </TitlesOfParts>
  <Company>Shelby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French 1 Chapitre 2</dc:title>
  <dc:creator>Melissa Hopkins</dc:creator>
  <cp:lastModifiedBy>Melissa Hopkins</cp:lastModifiedBy>
  <cp:revision>10</cp:revision>
  <dcterms:created xsi:type="dcterms:W3CDTF">2012-10-24T11:45:47Z</dcterms:created>
  <dcterms:modified xsi:type="dcterms:W3CDTF">2016-11-01T19:00:30Z</dcterms:modified>
</cp:coreProperties>
</file>