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3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" d="100"/>
          <a:sy n="10" d="100"/>
        </p:scale>
        <p:origin x="-2320" y="-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AEF4C-5C69-3841-AE90-AF78F9FF30C5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DF7A8-280A-6345-BC62-070A00BF25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27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DF7A8-280A-6345-BC62-070A00BF255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2B77-52ED-8849-8605-9E80B46DB51A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C015-E321-7F4F-BFE7-A6EEBADAB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2B77-52ED-8849-8605-9E80B46DB51A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C015-E321-7F4F-BFE7-A6EEBADAB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2B77-52ED-8849-8605-9E80B46DB51A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C015-E321-7F4F-BFE7-A6EEBADAB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2B77-52ED-8849-8605-9E80B46DB51A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C015-E321-7F4F-BFE7-A6EEBADAB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2B77-52ED-8849-8605-9E80B46DB51A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C015-E321-7F4F-BFE7-A6EEBADAB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2B77-52ED-8849-8605-9E80B46DB51A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C015-E321-7F4F-BFE7-A6EEBADAB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2B77-52ED-8849-8605-9E80B46DB51A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C015-E321-7F4F-BFE7-A6EEBADAB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2B77-52ED-8849-8605-9E80B46DB51A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C015-E321-7F4F-BFE7-A6EEBADAB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2B77-52ED-8849-8605-9E80B46DB51A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C015-E321-7F4F-BFE7-A6EEBADAB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2B77-52ED-8849-8605-9E80B46DB51A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C015-E321-7F4F-BFE7-A6EEBADAB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2B77-52ED-8849-8605-9E80B46DB51A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C015-E321-7F4F-BFE7-A6EEBADAB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12B77-52ED-8849-8605-9E80B46DB51A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EC015-E321-7F4F-BFE7-A6EEBADAB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French 1 </a:t>
            </a:r>
            <a:r>
              <a:rPr lang="en-US" dirty="0" err="1" smtClean="0"/>
              <a:t>Chapitre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Vocabulaire</a:t>
            </a:r>
            <a:r>
              <a:rPr lang="en-US" dirty="0" smtClean="0"/>
              <a:t> 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</a:t>
            </a:r>
            <a:r>
              <a:rPr lang="en-US" dirty="0" err="1" smtClean="0"/>
              <a:t>’école</a:t>
            </a:r>
            <a:r>
              <a:rPr lang="en-US" dirty="0" smtClean="0"/>
              <a:t> (</a:t>
            </a:r>
            <a:r>
              <a:rPr lang="en-US" dirty="0" err="1" smtClean="0"/>
              <a:t>f</a:t>
            </a:r>
            <a:r>
              <a:rPr lang="en-US" dirty="0" smtClean="0"/>
              <a:t>.) – school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227" y="1296610"/>
            <a:ext cx="4964994" cy="5561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écouter</a:t>
            </a:r>
            <a:r>
              <a:rPr lang="en-US" dirty="0" smtClean="0"/>
              <a:t> de la </a:t>
            </a:r>
            <a:r>
              <a:rPr lang="en-US" dirty="0" err="1" smtClean="0"/>
              <a:t>musique</a:t>
            </a:r>
            <a:r>
              <a:rPr lang="en-US" dirty="0" smtClean="0"/>
              <a:t> – </a:t>
            </a:r>
            <a:br>
              <a:rPr lang="en-US" dirty="0" smtClean="0"/>
            </a:br>
            <a:r>
              <a:rPr lang="en-US" dirty="0" smtClean="0"/>
              <a:t>to listen to music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595" y="1449589"/>
            <a:ext cx="4598679" cy="5154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es </a:t>
            </a:r>
            <a:r>
              <a:rPr lang="en-US" dirty="0" err="1" smtClean="0"/>
              <a:t>écouteurs</a:t>
            </a:r>
            <a:r>
              <a:rPr lang="en-US" dirty="0" smtClean="0"/>
              <a:t> (</a:t>
            </a:r>
            <a:r>
              <a:rPr lang="en-US" dirty="0" err="1" smtClean="0"/>
              <a:t>m</a:t>
            </a:r>
            <a:r>
              <a:rPr lang="en-US" dirty="0" smtClean="0"/>
              <a:t>.) – headphones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666" y="1675340"/>
            <a:ext cx="4176888" cy="4711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</a:t>
            </a:r>
            <a:r>
              <a:rPr lang="en-US" dirty="0" err="1" smtClean="0"/>
              <a:t>nvoyer</a:t>
            </a:r>
            <a:r>
              <a:rPr lang="en-US" dirty="0" smtClean="0"/>
              <a:t> un e-mail (</a:t>
            </a:r>
            <a:r>
              <a:rPr lang="en-US" dirty="0" err="1" smtClean="0"/>
              <a:t>m</a:t>
            </a:r>
            <a:r>
              <a:rPr lang="en-US" dirty="0" smtClean="0"/>
              <a:t>.) – </a:t>
            </a:r>
            <a:br>
              <a:rPr lang="en-US" dirty="0" smtClean="0"/>
            </a:br>
            <a:r>
              <a:rPr lang="en-US" dirty="0" smtClean="0"/>
              <a:t>to send e-mail</a:t>
            </a:r>
            <a:endParaRPr lang="en-US" dirty="0"/>
          </a:p>
        </p:txBody>
      </p:sp>
      <p:pic>
        <p:nvPicPr>
          <p:cNvPr id="4" name="Picture 3" descr="send_an_em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890" y="2142447"/>
            <a:ext cx="7281040" cy="3699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é</a:t>
            </a:r>
            <a:r>
              <a:rPr lang="en-US" dirty="0" err="1" smtClean="0"/>
              <a:t>tudier</a:t>
            </a:r>
            <a:r>
              <a:rPr lang="en-US" dirty="0" smtClean="0"/>
              <a:t> – to study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271" y="1417638"/>
            <a:ext cx="5018617" cy="5271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ire – to read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667" y="1911427"/>
            <a:ext cx="5122333" cy="4532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e </a:t>
            </a:r>
            <a:r>
              <a:rPr lang="en-US" dirty="0" err="1" smtClean="0"/>
              <a:t>français</a:t>
            </a:r>
            <a:r>
              <a:rPr lang="en-US" dirty="0" smtClean="0"/>
              <a:t> – French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1623483"/>
            <a:ext cx="5067300" cy="496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frites (</a:t>
            </a:r>
            <a:r>
              <a:rPr lang="en-US" dirty="0" err="1" smtClean="0"/>
              <a:t>f</a:t>
            </a:r>
            <a:r>
              <a:rPr lang="en-US" dirty="0" smtClean="0"/>
              <a:t>.) – fries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778" y="1332972"/>
            <a:ext cx="4868333" cy="535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a glace – ice cream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866" y="1417638"/>
            <a:ext cx="4580467" cy="5320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n journal – newspaper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49" y="1555750"/>
            <a:ext cx="5192183" cy="4627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</a:t>
            </a:r>
            <a:r>
              <a:rPr lang="en-US" dirty="0" err="1" smtClean="0"/>
              <a:t>’anglais</a:t>
            </a:r>
            <a:r>
              <a:rPr lang="en-US" dirty="0" smtClean="0"/>
              <a:t> (</a:t>
            </a:r>
            <a:r>
              <a:rPr lang="en-US" dirty="0" err="1" smtClean="0"/>
              <a:t>m</a:t>
            </a:r>
            <a:r>
              <a:rPr lang="en-US" dirty="0" smtClean="0"/>
              <a:t>.) – English </a:t>
            </a:r>
            <a:endParaRPr lang="en-US" dirty="0"/>
          </a:p>
        </p:txBody>
      </p:sp>
      <p:pic>
        <p:nvPicPr>
          <p:cNvPr id="4" name="Picture 3" descr="800px-english_language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533" y="2068388"/>
            <a:ext cx="7049911" cy="3710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n magazine – magazine </a:t>
            </a:r>
            <a:endParaRPr lang="en-US" dirty="0"/>
          </a:p>
        </p:txBody>
      </p:sp>
      <p:pic>
        <p:nvPicPr>
          <p:cNvPr id="4" name="Picture 3" descr="Elle-Magaz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333" y="1340883"/>
            <a:ext cx="3866444" cy="5242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anger – to eat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510" y="1256485"/>
            <a:ext cx="5223933" cy="5502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mathématiques</a:t>
            </a:r>
            <a:r>
              <a:rPr lang="en-US" dirty="0" smtClean="0"/>
              <a:t> (</a:t>
            </a:r>
            <a:r>
              <a:rPr lang="en-US" dirty="0" err="1" smtClean="0"/>
              <a:t>maths</a:t>
            </a:r>
            <a:r>
              <a:rPr lang="en-US" dirty="0" smtClean="0"/>
              <a:t>) (</a:t>
            </a:r>
            <a:r>
              <a:rPr lang="en-US" dirty="0" err="1" smtClean="0"/>
              <a:t>f</a:t>
            </a:r>
            <a:r>
              <a:rPr lang="en-US" dirty="0" smtClean="0"/>
              <a:t>.) – mathematics (math)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278" y="1459971"/>
            <a:ext cx="5718938" cy="5317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</a:t>
            </a:r>
            <a:r>
              <a:rPr lang="en-US" dirty="0" smtClean="0"/>
              <a:t>a </a:t>
            </a:r>
            <a:r>
              <a:rPr lang="en-US" dirty="0" err="1" smtClean="0"/>
              <a:t>musique</a:t>
            </a:r>
            <a:r>
              <a:rPr lang="en-US" dirty="0" smtClean="0"/>
              <a:t> </a:t>
            </a:r>
            <a:r>
              <a:rPr lang="en-US" dirty="0" err="1" smtClean="0"/>
              <a:t>classique</a:t>
            </a:r>
            <a:r>
              <a:rPr lang="en-US" dirty="0" smtClean="0"/>
              <a:t> / </a:t>
            </a:r>
            <a:r>
              <a:rPr lang="en-US" dirty="0" err="1" smtClean="0"/>
              <a:t>moderne</a:t>
            </a:r>
            <a:r>
              <a:rPr lang="en-US" dirty="0" smtClean="0"/>
              <a:t> – classical / modern music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2" y="1825730"/>
            <a:ext cx="5729111" cy="4592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arler</a:t>
            </a:r>
            <a:r>
              <a:rPr lang="en-US" dirty="0" smtClean="0"/>
              <a:t> </a:t>
            </a:r>
            <a:r>
              <a:rPr lang="en-US" dirty="0" err="1" smtClean="0"/>
              <a:t>anglais</a:t>
            </a:r>
            <a:r>
              <a:rPr lang="en-US" dirty="0" smtClean="0"/>
              <a:t> – to speak English</a:t>
            </a:r>
            <a:endParaRPr lang="en-US" dirty="0"/>
          </a:p>
        </p:txBody>
      </p:sp>
      <p:pic>
        <p:nvPicPr>
          <p:cNvPr id="4" name="Picture 3" descr="do-you-speak-englis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983" y="1417638"/>
            <a:ext cx="4724400" cy="5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arler</a:t>
            </a:r>
            <a:r>
              <a:rPr lang="en-US" dirty="0" smtClean="0"/>
              <a:t> </a:t>
            </a:r>
            <a:r>
              <a:rPr lang="en-US" dirty="0" err="1" smtClean="0"/>
              <a:t>français</a:t>
            </a:r>
            <a:r>
              <a:rPr lang="en-US" dirty="0" smtClean="0"/>
              <a:t> – to speak French</a:t>
            </a:r>
            <a:endParaRPr lang="en-US" dirty="0"/>
          </a:p>
        </p:txBody>
      </p:sp>
      <p:pic>
        <p:nvPicPr>
          <p:cNvPr id="4" name="Picture 3" descr="french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667" y="2102815"/>
            <a:ext cx="3838220" cy="3541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a radio – radio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0" y="1417638"/>
            <a:ext cx="5384800" cy="519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</a:t>
            </a:r>
            <a:r>
              <a:rPr lang="en-US" dirty="0" err="1" smtClean="0"/>
              <a:t>egarder</a:t>
            </a:r>
            <a:r>
              <a:rPr lang="en-US" dirty="0" smtClean="0"/>
              <a:t> la </a:t>
            </a:r>
            <a:r>
              <a:rPr lang="en-US" dirty="0" err="1" smtClean="0"/>
              <a:t>télé(vision</a:t>
            </a:r>
            <a:r>
              <a:rPr lang="en-US" dirty="0" smtClean="0"/>
              <a:t>) – to watch TV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334" y="1611783"/>
            <a:ext cx="6090355" cy="4534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n roman – novel </a:t>
            </a:r>
            <a:endParaRPr lang="en-US" dirty="0"/>
          </a:p>
        </p:txBody>
      </p:sp>
      <p:pic>
        <p:nvPicPr>
          <p:cNvPr id="4" name="Picture 3" descr="nov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129" y="1417638"/>
            <a:ext cx="4896177" cy="4981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n SMS (un </a:t>
            </a:r>
            <a:r>
              <a:rPr lang="en-US" dirty="0" err="1" smtClean="0"/>
              <a:t>texto</a:t>
            </a:r>
            <a:r>
              <a:rPr lang="en-US" dirty="0" smtClean="0"/>
              <a:t>) – text message</a:t>
            </a:r>
            <a:endParaRPr lang="en-US" dirty="0"/>
          </a:p>
        </p:txBody>
      </p:sp>
      <p:pic>
        <p:nvPicPr>
          <p:cNvPr id="4" name="Picture 3" descr="TextMess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445" y="1375305"/>
            <a:ext cx="3555824" cy="5333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e </a:t>
            </a:r>
            <a:r>
              <a:rPr lang="en-US" dirty="0" err="1" smtClean="0"/>
              <a:t>baladeur</a:t>
            </a:r>
            <a:r>
              <a:rPr lang="en-US" dirty="0" smtClean="0"/>
              <a:t> (MP3) – MP3 player</a:t>
            </a:r>
            <a:endParaRPr lang="en-US" dirty="0"/>
          </a:p>
        </p:txBody>
      </p:sp>
      <p:pic>
        <p:nvPicPr>
          <p:cNvPr id="5" name="Picture 4" descr="Ip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271" y="1417638"/>
            <a:ext cx="4216400" cy="5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</a:t>
            </a:r>
            <a:r>
              <a:rPr lang="en-US" dirty="0" smtClean="0"/>
              <a:t>urfer </a:t>
            </a:r>
            <a:r>
              <a:rPr lang="en-US" dirty="0" err="1" smtClean="0"/>
              <a:t>sur</a:t>
            </a:r>
            <a:r>
              <a:rPr lang="en-US" dirty="0" smtClean="0"/>
              <a:t> Internet – </a:t>
            </a:r>
            <a:br>
              <a:rPr lang="en-US" dirty="0" smtClean="0"/>
            </a:br>
            <a:r>
              <a:rPr lang="en-US" dirty="0" smtClean="0"/>
              <a:t>to surf the internet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708" y="1721555"/>
            <a:ext cx="4711700" cy="482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</a:t>
            </a:r>
            <a:r>
              <a:rPr lang="en-US" dirty="0" err="1" smtClean="0"/>
              <a:t>éléphoner</a:t>
            </a:r>
            <a:r>
              <a:rPr lang="en-US" dirty="0" smtClean="0"/>
              <a:t> (</a:t>
            </a:r>
            <a:r>
              <a:rPr lang="en-US" dirty="0" err="1" smtClean="0"/>
              <a:t>à</a:t>
            </a:r>
            <a:r>
              <a:rPr lang="en-US" dirty="0" smtClean="0"/>
              <a:t> des </a:t>
            </a:r>
            <a:r>
              <a:rPr lang="en-US" dirty="0" err="1" smtClean="0"/>
              <a:t>amis</a:t>
            </a:r>
            <a:r>
              <a:rPr lang="en-US" dirty="0" smtClean="0"/>
              <a:t>) – </a:t>
            </a:r>
            <a:br>
              <a:rPr lang="en-US" dirty="0" smtClean="0"/>
            </a:br>
            <a:r>
              <a:rPr lang="en-US" dirty="0" smtClean="0"/>
              <a:t>to telephone (friends)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973" y="1459971"/>
            <a:ext cx="3552472" cy="5252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</a:t>
            </a:r>
            <a:r>
              <a:rPr lang="en-US" dirty="0" err="1" smtClean="0"/>
              <a:t>ravailler</a:t>
            </a:r>
            <a:r>
              <a:rPr lang="en-US" dirty="0" smtClean="0"/>
              <a:t> – to work</a:t>
            </a:r>
            <a:endParaRPr lang="en-US" dirty="0"/>
          </a:p>
        </p:txBody>
      </p:sp>
      <p:pic>
        <p:nvPicPr>
          <p:cNvPr id="4" name="Picture 3" descr="hard 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889" y="1240132"/>
            <a:ext cx="4021667" cy="5362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vacances</a:t>
            </a:r>
            <a:r>
              <a:rPr lang="en-US" dirty="0" smtClean="0"/>
              <a:t> (</a:t>
            </a:r>
            <a:r>
              <a:rPr lang="en-US" dirty="0" err="1" smtClean="0"/>
              <a:t>f</a:t>
            </a:r>
            <a:r>
              <a:rPr lang="en-US" dirty="0" smtClean="0"/>
              <a:t>.) – vacation </a:t>
            </a:r>
            <a:endParaRPr lang="en-US" dirty="0"/>
          </a:p>
        </p:txBody>
      </p:sp>
      <p:pic>
        <p:nvPicPr>
          <p:cNvPr id="4" name="Picture 3" descr="summer-vacation-ideas-for-familie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778" y="1829649"/>
            <a:ext cx="5926666" cy="3970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voiture</a:t>
            </a:r>
            <a:r>
              <a:rPr lang="en-US" dirty="0" smtClean="0"/>
              <a:t> (de sport) – (sports) car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884" y="2229556"/>
            <a:ext cx="6043228" cy="3205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words and phrases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15244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aimes</a:t>
            </a:r>
            <a:r>
              <a:rPr lang="en-US" dirty="0" smtClean="0"/>
              <a:t>…? – Do you like…?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215445"/>
            <a:ext cx="9490363" cy="9172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err="1" smtClean="0"/>
              <a:t>Qu’est-ce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 </a:t>
            </a:r>
            <a:r>
              <a:rPr lang="en-US" sz="3200" dirty="0" err="1" smtClean="0"/>
              <a:t>tu</a:t>
            </a:r>
            <a:r>
              <a:rPr lang="en-US" sz="3200" dirty="0" smtClean="0"/>
              <a:t> </a:t>
            </a:r>
            <a:r>
              <a:rPr lang="en-US" sz="3200" dirty="0" err="1" smtClean="0"/>
              <a:t>aimes</a:t>
            </a:r>
            <a:r>
              <a:rPr lang="en-US" sz="3200" dirty="0" smtClean="0"/>
              <a:t> (faire)? – What do you like (to do)?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5112" y="3452684"/>
            <a:ext cx="8269111" cy="917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 err="1" smtClean="0"/>
              <a:t>Oui</a:t>
            </a:r>
            <a:r>
              <a:rPr lang="en-US" sz="3200" dirty="0" smtClean="0"/>
              <a:t>, </a:t>
            </a:r>
            <a:r>
              <a:rPr lang="en-US" sz="3200" dirty="0" err="1" smtClean="0"/>
              <a:t>j’adore</a:t>
            </a:r>
            <a:r>
              <a:rPr lang="en-US" sz="3200" dirty="0" smtClean="0"/>
              <a:t>… – Yes, I love…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0691" y="4058602"/>
            <a:ext cx="8269111" cy="797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 err="1" smtClean="0"/>
              <a:t>J’aime</a:t>
            </a:r>
            <a:r>
              <a:rPr lang="en-US" sz="3200" dirty="0" smtClean="0"/>
              <a:t> </a:t>
            </a:r>
            <a:r>
              <a:rPr lang="en-US" sz="3200" dirty="0" err="1" smtClean="0"/>
              <a:t>bien</a:t>
            </a:r>
            <a:r>
              <a:rPr lang="en-US" sz="3200" dirty="0" smtClean="0"/>
              <a:t>… – I really like…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2469" y="5314798"/>
            <a:ext cx="8269111" cy="611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 err="1" smtClean="0"/>
              <a:t>J’aime</a:t>
            </a:r>
            <a:r>
              <a:rPr lang="en-US" sz="3200" dirty="0" smtClean="0"/>
              <a:t> </a:t>
            </a:r>
            <a:r>
              <a:rPr lang="en-US" sz="3200" dirty="0" err="1" smtClean="0"/>
              <a:t>mieux</a:t>
            </a:r>
            <a:r>
              <a:rPr lang="en-US" sz="3200" dirty="0" smtClean="0"/>
              <a:t>… – I prefer…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5846" y="5876452"/>
            <a:ext cx="8269111" cy="611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 smtClean="0"/>
              <a:t>Je </a:t>
            </a:r>
            <a:r>
              <a:rPr lang="en-US" sz="3200" dirty="0" err="1" smtClean="0"/>
              <a:t>préfère</a:t>
            </a:r>
            <a:r>
              <a:rPr lang="en-US" sz="3200" dirty="0" smtClean="0"/>
              <a:t>… – I prefer…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12469" y="4707101"/>
            <a:ext cx="8269111" cy="797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 err="1" smtClean="0"/>
              <a:t>J’aime</a:t>
            </a:r>
            <a:r>
              <a:rPr lang="en-US" sz="3200" dirty="0" smtClean="0"/>
              <a:t> beaucoup… – I like…a lot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-18204" y="2787804"/>
            <a:ext cx="9490363" cy="917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err="1" smtClean="0"/>
              <a:t>Qu’est-ce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 </a:t>
            </a:r>
            <a:r>
              <a:rPr lang="en-US" sz="3200" dirty="0" err="1" smtClean="0"/>
              <a:t>tu</a:t>
            </a:r>
            <a:r>
              <a:rPr lang="en-US" sz="3200" dirty="0" smtClean="0"/>
              <a:t> </a:t>
            </a:r>
            <a:r>
              <a:rPr lang="en-US" sz="3200" dirty="0" err="1" smtClean="0"/>
              <a:t>aimes</a:t>
            </a:r>
            <a:r>
              <a:rPr lang="en-US" sz="3200" dirty="0" smtClean="0"/>
              <a:t> </a:t>
            </a:r>
            <a:r>
              <a:rPr lang="en-US" sz="3200" dirty="0" err="1" smtClean="0"/>
              <a:t>mieux</a:t>
            </a:r>
            <a:r>
              <a:rPr lang="en-US" sz="3200" dirty="0" smtClean="0"/>
              <a:t>? – What do you prefer?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8" grpId="0"/>
      <p:bldP spid="9" grpId="0"/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words and phrases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7689" y="1417638"/>
            <a:ext cx="8269111" cy="745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/>
              <a:t>Non, je </a:t>
            </a:r>
            <a:r>
              <a:rPr lang="en-US" sz="3200" dirty="0" err="1" smtClean="0"/>
              <a:t>déteste</a:t>
            </a:r>
            <a:r>
              <a:rPr lang="en-US" sz="3200" dirty="0" smtClean="0"/>
              <a:t> – No, I hate…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7689" y="2140284"/>
            <a:ext cx="8269111" cy="745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/>
              <a:t>Je </a:t>
            </a:r>
            <a:r>
              <a:rPr lang="en-US" sz="3200" dirty="0" err="1" smtClean="0"/>
              <a:t>n’aime</a:t>
            </a:r>
            <a:r>
              <a:rPr lang="en-US" sz="3200" dirty="0" smtClean="0"/>
              <a:t> pas du tout. – I don’t like at all.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5601" y="2866393"/>
            <a:ext cx="8269111" cy="745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/>
              <a:t>Je </a:t>
            </a:r>
            <a:r>
              <a:rPr lang="en-US" sz="3200" dirty="0" err="1" smtClean="0"/>
              <a:t>n’aime</a:t>
            </a:r>
            <a:r>
              <a:rPr lang="en-US" sz="3200" dirty="0" smtClean="0"/>
              <a:t> </a:t>
            </a:r>
            <a:r>
              <a:rPr lang="en-US" sz="3200" dirty="0" err="1" smtClean="0"/>
              <a:t>ni</a:t>
            </a:r>
            <a:r>
              <a:rPr lang="en-US" sz="3200" dirty="0" smtClean="0"/>
              <a:t>…</a:t>
            </a:r>
            <a:r>
              <a:rPr lang="en-US" sz="3200" dirty="0" err="1" smtClean="0"/>
              <a:t>ni</a:t>
            </a:r>
            <a:r>
              <a:rPr lang="en-US" sz="3200" dirty="0" smtClean="0"/>
              <a:t>… – I don’t like neither…nor…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865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agree and disagree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70467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Moi</a:t>
            </a:r>
            <a:r>
              <a:rPr lang="en-US" dirty="0" smtClean="0"/>
              <a:t>, </a:t>
            </a:r>
            <a:r>
              <a:rPr lang="en-US" dirty="0" err="1" smtClean="0"/>
              <a:t>j’aime</a:t>
            </a:r>
            <a:r>
              <a:rPr lang="en-US" dirty="0" smtClean="0"/>
              <a:t>… – I like…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187222"/>
            <a:ext cx="8229600" cy="770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aussi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– Me </a:t>
            </a:r>
            <a:r>
              <a:rPr lang="en-US" sz="3200" dirty="0" smtClean="0"/>
              <a:t>too.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873023"/>
            <a:ext cx="8229600" cy="770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– Not me.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812443"/>
            <a:ext cx="8229600" cy="770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en-US" sz="3200" dirty="0" smtClean="0"/>
              <a:t>je </a:t>
            </a:r>
            <a:r>
              <a:rPr lang="en-US" sz="3200" dirty="0" err="1" smtClean="0"/>
              <a:t>n’aime</a:t>
            </a:r>
            <a:r>
              <a:rPr lang="en-US" sz="3200" dirty="0" smtClean="0"/>
              <a:t> pas… – I don’t like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350076"/>
            <a:ext cx="8229600" cy="770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– I do.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4910667"/>
            <a:ext cx="8229600" cy="770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non plus. – Me neither.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</a:t>
            </a:r>
            <a:r>
              <a:rPr lang="en-US" dirty="0" err="1" smtClean="0"/>
              <a:t>ne</a:t>
            </a:r>
            <a:r>
              <a:rPr lang="en-US" dirty="0" smtClean="0"/>
              <a:t> </a:t>
            </a:r>
            <a:r>
              <a:rPr lang="en-US" dirty="0" err="1" smtClean="0"/>
              <a:t>bande</a:t>
            </a:r>
            <a:r>
              <a:rPr lang="en-US" dirty="0" smtClean="0"/>
              <a:t> </a:t>
            </a:r>
            <a:r>
              <a:rPr lang="en-US" dirty="0" err="1" smtClean="0"/>
              <a:t>dessinée</a:t>
            </a:r>
            <a:r>
              <a:rPr lang="en-US" dirty="0" smtClean="0"/>
              <a:t> (</a:t>
            </a:r>
            <a:r>
              <a:rPr lang="en-US" dirty="0" err="1" smtClean="0"/>
              <a:t>une</a:t>
            </a:r>
            <a:r>
              <a:rPr lang="en-US" dirty="0" smtClean="0"/>
              <a:t> BD) – </a:t>
            </a:r>
            <a:br>
              <a:rPr lang="en-US" dirty="0" smtClean="0"/>
            </a:br>
            <a:r>
              <a:rPr lang="en-US" dirty="0" smtClean="0"/>
              <a:t>comic strip / comic book</a:t>
            </a:r>
            <a:endParaRPr lang="en-US" dirty="0"/>
          </a:p>
        </p:txBody>
      </p:sp>
      <p:pic>
        <p:nvPicPr>
          <p:cNvPr id="4" name="Picture 3" descr="Comic_Book_Hero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809" y="1468085"/>
            <a:ext cx="3608412" cy="5277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hanter – to sing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111" y="1417638"/>
            <a:ext cx="5059539" cy="5031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e </a:t>
            </a:r>
            <a:r>
              <a:rPr lang="en-US" dirty="0" err="1" smtClean="0"/>
              <a:t>chocolat</a:t>
            </a:r>
            <a:r>
              <a:rPr lang="en-US" dirty="0" smtClean="0"/>
              <a:t> – chocolate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361" y="1289050"/>
            <a:ext cx="5557863" cy="5131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</a:t>
            </a:r>
            <a:r>
              <a:rPr lang="en-US" dirty="0" smtClean="0"/>
              <a:t>n crayon (de </a:t>
            </a:r>
            <a:r>
              <a:rPr lang="en-US" dirty="0" err="1" smtClean="0"/>
              <a:t>couleur</a:t>
            </a:r>
            <a:r>
              <a:rPr lang="en-US" dirty="0" smtClean="0"/>
              <a:t>) – </a:t>
            </a:r>
            <a:br>
              <a:rPr lang="en-US" dirty="0" smtClean="0"/>
            </a:br>
            <a:r>
              <a:rPr lang="en-US" dirty="0" smtClean="0"/>
              <a:t>(colored) pencil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0" y="1638114"/>
            <a:ext cx="4095750" cy="5022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</a:t>
            </a:r>
            <a:r>
              <a:rPr lang="en-US" dirty="0" smtClean="0"/>
              <a:t>n </a:t>
            </a:r>
            <a:r>
              <a:rPr lang="en-US" dirty="0" err="1" smtClean="0"/>
              <a:t>dessin</a:t>
            </a:r>
            <a:r>
              <a:rPr lang="en-US" dirty="0" smtClean="0"/>
              <a:t> – a drawing</a:t>
            </a:r>
            <a:br>
              <a:rPr lang="en-US" dirty="0" smtClean="0"/>
            </a:br>
            <a:r>
              <a:rPr lang="en-US" dirty="0" err="1" smtClean="0"/>
              <a:t>dessiner</a:t>
            </a:r>
            <a:r>
              <a:rPr lang="en-US" dirty="0" smtClean="0"/>
              <a:t> – to draw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333" y="1681793"/>
            <a:ext cx="4988984" cy="4961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</a:t>
            </a:r>
            <a:r>
              <a:rPr lang="en-US" dirty="0" err="1" smtClean="0"/>
              <a:t>ormir</a:t>
            </a:r>
            <a:r>
              <a:rPr lang="en-US" dirty="0" smtClean="0"/>
              <a:t> – to sleep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445" y="1694249"/>
            <a:ext cx="5254949" cy="4352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400</Words>
  <Application>Microsoft Macintosh PowerPoint</Application>
  <PresentationFormat>On-screen Show (4:3)</PresentationFormat>
  <Paragraphs>56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French 1 Chapitre 2</vt:lpstr>
      <vt:lpstr>l’anglais (m.) – English </vt:lpstr>
      <vt:lpstr>le baladeur (MP3) – MP3 player</vt:lpstr>
      <vt:lpstr>une bande dessinée (une BD) –  comic strip / comic book</vt:lpstr>
      <vt:lpstr>chanter – to sing</vt:lpstr>
      <vt:lpstr>le chocolat – chocolate </vt:lpstr>
      <vt:lpstr>un crayon (de couleur) –  (colored) pencil</vt:lpstr>
      <vt:lpstr>un dessin – a drawing dessiner – to draw</vt:lpstr>
      <vt:lpstr>dormir – to sleep</vt:lpstr>
      <vt:lpstr>l’école (f.) – school </vt:lpstr>
      <vt:lpstr>écouter de la musique –  to listen to music</vt:lpstr>
      <vt:lpstr>les écouteurs (m.) – headphones </vt:lpstr>
      <vt:lpstr>envoyer un e-mail (m.) –  to send e-mail</vt:lpstr>
      <vt:lpstr>étudier – to study</vt:lpstr>
      <vt:lpstr>lire – to read</vt:lpstr>
      <vt:lpstr>le français – French </vt:lpstr>
      <vt:lpstr>les frites (f.) – fries </vt:lpstr>
      <vt:lpstr>la glace – ice cream</vt:lpstr>
      <vt:lpstr>un journal – newspaper</vt:lpstr>
      <vt:lpstr>un magazine – magazine </vt:lpstr>
      <vt:lpstr>manger – to eat</vt:lpstr>
      <vt:lpstr>les mathématiques (maths) (f.) – mathematics (math)</vt:lpstr>
      <vt:lpstr>la musique classique / moderne – classical / modern music</vt:lpstr>
      <vt:lpstr>parler anglais – to speak English</vt:lpstr>
      <vt:lpstr>parler français – to speak French</vt:lpstr>
      <vt:lpstr>la radio – radio </vt:lpstr>
      <vt:lpstr>regarder la télé(vision) – to watch TV</vt:lpstr>
      <vt:lpstr>un roman – novel </vt:lpstr>
      <vt:lpstr>un SMS (un texto) – text message</vt:lpstr>
      <vt:lpstr>surfer sur Internet –  to surf the internet</vt:lpstr>
      <vt:lpstr>téléphoner (à des amis) –  to telephone (friends)</vt:lpstr>
      <vt:lpstr>travailler – to work</vt:lpstr>
      <vt:lpstr>les vacances (f.) – vacation </vt:lpstr>
      <vt:lpstr>la voiture (de sport) – (sports) car</vt:lpstr>
      <vt:lpstr>Additional words and phrases</vt:lpstr>
      <vt:lpstr>Additional words and phrases</vt:lpstr>
      <vt:lpstr>To agree and disagree</vt:lpstr>
    </vt:vector>
  </TitlesOfParts>
  <Company>Shelby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1 Chapitre 2</dc:title>
  <dc:creator>Melissa Hopkins</dc:creator>
  <cp:lastModifiedBy>Melissa Hopkins</cp:lastModifiedBy>
  <cp:revision>12</cp:revision>
  <dcterms:created xsi:type="dcterms:W3CDTF">2012-10-01T12:08:11Z</dcterms:created>
  <dcterms:modified xsi:type="dcterms:W3CDTF">2014-09-30T18:26:12Z</dcterms:modified>
</cp:coreProperties>
</file>