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EA26-92E4-5545-B22D-EBF02E2B7ADA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390"/>
            <a:ext cx="7772400" cy="2700862"/>
          </a:xfrm>
        </p:spPr>
        <p:txBody>
          <a:bodyPr>
            <a:normAutofit/>
          </a:bodyPr>
          <a:lstStyle/>
          <a:p>
            <a:r>
              <a:rPr lang="fr-FR" sz="6000" dirty="0"/>
              <a:t>L’alphabet français</a:t>
            </a:r>
            <a:br>
              <a:rPr lang="en-US" dirty="0"/>
            </a:br>
            <a:r>
              <a:rPr lang="en-US" dirty="0"/>
              <a:t>The French Alphabet</a:t>
            </a:r>
          </a:p>
        </p:txBody>
      </p:sp>
      <p:pic>
        <p:nvPicPr>
          <p:cNvPr id="4" name="Picture 3" descr="abc_bloc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16" y="2496873"/>
            <a:ext cx="4067184" cy="3937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3213" y="456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ee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569"/>
            <a:ext cx="5473760" cy="54737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jjjee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9" y="540172"/>
            <a:ext cx="5459435" cy="54594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kah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169"/>
            <a:ext cx="5576909" cy="55769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(ell-uh)</a:t>
            </a:r>
          </a:p>
        </p:txBody>
      </p:sp>
      <p:pic>
        <p:nvPicPr>
          <p:cNvPr id="5" name="Picture 4" descr="img-thing-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78" y="511200"/>
            <a:ext cx="5400311" cy="54003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emm</a:t>
            </a:r>
            <a:r>
              <a:rPr lang="en-US" sz="4800" dirty="0">
                <a:cs typeface="Lucida Handwriting"/>
              </a:rPr>
              <a:t>-uh)</a:t>
            </a:r>
          </a:p>
        </p:txBody>
      </p:sp>
      <p:pic>
        <p:nvPicPr>
          <p:cNvPr id="5" name="Picture 4" descr="img-thing-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2" y="569660"/>
            <a:ext cx="5328439" cy="532843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enn</a:t>
            </a:r>
            <a:r>
              <a:rPr lang="en-US" sz="4800" dirty="0">
                <a:cs typeface="Lucida Handwriting"/>
              </a:rPr>
              <a:t>-uh)</a:t>
            </a:r>
          </a:p>
        </p:txBody>
      </p:sp>
      <p:pic>
        <p:nvPicPr>
          <p:cNvPr id="5" name="Picture 4" descr="img-thing-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14" y="657411"/>
            <a:ext cx="5385432" cy="53854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(oh)</a:t>
            </a:r>
          </a:p>
        </p:txBody>
      </p:sp>
      <p:pic>
        <p:nvPicPr>
          <p:cNvPr id="5" name="Picture 4" descr="img-thing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56" y="788360"/>
            <a:ext cx="5239380" cy="52393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(pay)</a:t>
            </a:r>
          </a:p>
        </p:txBody>
      </p:sp>
      <p:pic>
        <p:nvPicPr>
          <p:cNvPr id="5" name="Picture 4" descr="img-thing-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31" y="876168"/>
            <a:ext cx="5006032" cy="50060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(coo)</a:t>
            </a:r>
          </a:p>
        </p:txBody>
      </p:sp>
      <p:pic>
        <p:nvPicPr>
          <p:cNvPr id="5" name="Picture 4" descr="img-thing-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58" y="715845"/>
            <a:ext cx="5137605" cy="513760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(air-uh)</a:t>
            </a:r>
          </a:p>
        </p:txBody>
      </p:sp>
      <p:pic>
        <p:nvPicPr>
          <p:cNvPr id="5" name="Picture 4" descr="img-thing-1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63" y="511158"/>
            <a:ext cx="5254088" cy="5254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ahhh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11" name="Picture 10" descr="img-thing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3761"/>
            <a:ext cx="5561946" cy="556194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ess</a:t>
            </a:r>
            <a:r>
              <a:rPr lang="en-US" sz="4800" dirty="0">
                <a:cs typeface="Lucida Handwriting"/>
              </a:rPr>
              <a:t>-uh)</a:t>
            </a:r>
          </a:p>
        </p:txBody>
      </p:sp>
      <p:pic>
        <p:nvPicPr>
          <p:cNvPr id="5" name="Picture 4" descr="img-thing-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09" y="539481"/>
            <a:ext cx="5284344" cy="52843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tay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1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95" y="379582"/>
            <a:ext cx="5341938" cy="534193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ewww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2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93" y="671566"/>
            <a:ext cx="5269281" cy="526928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vay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6" y="890552"/>
            <a:ext cx="5006157" cy="500615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82389" y="2248278"/>
            <a:ext cx="3917818" cy="22190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doobl</a:t>
            </a:r>
            <a:r>
              <a:rPr lang="en-US" sz="4800" dirty="0">
                <a:cs typeface="Lucida Handwriting"/>
              </a:rPr>
              <a:t>-uh </a:t>
            </a:r>
            <a:r>
              <a:rPr lang="en-US" sz="4800" dirty="0" err="1">
                <a:cs typeface="Lucida Handwriting"/>
              </a:rPr>
              <a:t>vay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0" y="889501"/>
            <a:ext cx="5065203" cy="506520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eeks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1" y="598210"/>
            <a:ext cx="5358286" cy="535828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eee-grek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98" y="729725"/>
            <a:ext cx="5211155" cy="521115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(zed)</a:t>
            </a:r>
          </a:p>
        </p:txBody>
      </p:sp>
      <p:pic>
        <p:nvPicPr>
          <p:cNvPr id="5" name="Picture 4" descr="a207918124bccf506be9ce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6" y="859100"/>
            <a:ext cx="5434778" cy="475543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8" y="1600201"/>
            <a:ext cx="8904111" cy="2308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5400" dirty="0"/>
              <a:t>Maintenant je les connais</a:t>
            </a:r>
          </a:p>
          <a:p>
            <a:pPr>
              <a:buNone/>
            </a:pPr>
            <a:r>
              <a:rPr lang="fr-FR" sz="5400" dirty="0"/>
              <a:t>Toutes les lettres de l’alphabet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(bay)</a:t>
            </a:r>
          </a:p>
        </p:txBody>
      </p:sp>
      <p:pic>
        <p:nvPicPr>
          <p:cNvPr id="6" name="Picture 5" descr="img-thing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8706"/>
            <a:ext cx="5591143" cy="55911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(say)</a:t>
            </a:r>
          </a:p>
        </p:txBody>
      </p:sp>
      <p:pic>
        <p:nvPicPr>
          <p:cNvPr id="6" name="Picture 5" descr="img-thing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373"/>
            <a:ext cx="5518153" cy="55181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(day)</a:t>
            </a:r>
          </a:p>
        </p:txBody>
      </p:sp>
      <p:pic>
        <p:nvPicPr>
          <p:cNvPr id="6" name="Picture 5" descr="img-thing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759"/>
            <a:ext cx="5473911" cy="54739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>
                <a:cs typeface="Lucida Handwriting"/>
              </a:rPr>
              <a:t>(uh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46758"/>
            <a:ext cx="5473310" cy="54733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eff</a:t>
            </a:r>
            <a:r>
              <a:rPr lang="en-US" sz="4800" dirty="0">
                <a:cs typeface="Lucida Handwriting"/>
              </a:rPr>
              <a:t>-uh)</a:t>
            </a:r>
          </a:p>
        </p:txBody>
      </p:sp>
      <p:pic>
        <p:nvPicPr>
          <p:cNvPr id="5" name="Picture 4" descr="img-thing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283"/>
            <a:ext cx="5488957" cy="54889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jjay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436"/>
            <a:ext cx="5518153" cy="55181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>
                <a:cs typeface="Lucida Handwriting"/>
              </a:rPr>
              <a:t>(</a:t>
            </a:r>
            <a:r>
              <a:rPr lang="en-US" sz="4800" dirty="0" err="1">
                <a:cs typeface="Lucida Handwriting"/>
              </a:rPr>
              <a:t>osh</a:t>
            </a:r>
            <a:r>
              <a:rPr lang="en-US" sz="4800" dirty="0">
                <a:cs typeface="Lucida Handwriting"/>
              </a:rPr>
              <a:t>)</a:t>
            </a:r>
          </a:p>
        </p:txBody>
      </p:sp>
      <p:pic>
        <p:nvPicPr>
          <p:cNvPr id="5" name="Picture 4" descr="img-thing-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" y="671566"/>
            <a:ext cx="5562316" cy="55623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142</Words>
  <Application>Microsoft Office PowerPoint</Application>
  <PresentationFormat>On-screen Show (4:3)</PresentationFormat>
  <Paragraphs>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Lucida Handwriting</vt:lpstr>
      <vt:lpstr>Office Theme</vt:lpstr>
      <vt:lpstr>L’alphabet français The French Alphabet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L’alphabet français The French Alphabet</dc:title>
  <dc:creator>Melissa Hopkins</dc:creator>
  <cp:lastModifiedBy>MELISSA  HOPKINS</cp:lastModifiedBy>
  <cp:revision>7</cp:revision>
  <dcterms:created xsi:type="dcterms:W3CDTF">2011-08-15T11:53:13Z</dcterms:created>
  <dcterms:modified xsi:type="dcterms:W3CDTF">2018-08-10T19:08:02Z</dcterms:modified>
</cp:coreProperties>
</file>