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30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2" r:id="rId40"/>
    <p:sldId id="306" r:id="rId41"/>
    <p:sldId id="303" r:id="rId42"/>
    <p:sldId id="3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3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0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3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0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1322-00FA-47F8-AEFE-68077B68186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E3F3-4222-4781-BB41-ACEB144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3 </a:t>
            </a:r>
            <a:r>
              <a:rPr lang="en-US" dirty="0" err="1"/>
              <a:t>Chapitre</a:t>
            </a:r>
            <a:r>
              <a:rPr lang="en-US" dirty="0"/>
              <a:t>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Vocabulaire</a:t>
            </a:r>
            <a:r>
              <a:rPr lang="en-US" sz="32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633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enchanté(e) – </a:t>
            </a:r>
            <a:r>
              <a:rPr lang="fr-FR" dirty="0" err="1"/>
              <a:t>enchanted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211" y="1949933"/>
            <a:ext cx="7947578" cy="39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4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épée – a </a:t>
            </a:r>
            <a:r>
              <a:rPr lang="fr-FR" dirty="0" err="1"/>
              <a:t>sword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78" y="1690688"/>
            <a:ext cx="1458843" cy="46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7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fantôme – a </a:t>
            </a:r>
            <a:r>
              <a:rPr lang="fr-FR" dirty="0" err="1"/>
              <a:t>ghost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50" y="1506421"/>
            <a:ext cx="3517900" cy="50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4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fée – a </a:t>
            </a:r>
            <a:r>
              <a:rPr lang="fr-FR" dirty="0" err="1"/>
              <a:t>fairy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76" y="1690688"/>
            <a:ext cx="4940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1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formule / une potion – formula / potion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402" y="1690688"/>
            <a:ext cx="4431195" cy="56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1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géant – a </a:t>
            </a:r>
            <a:r>
              <a:rPr lang="fr-FR" dirty="0" err="1"/>
              <a:t>giant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0" y="1690688"/>
            <a:ext cx="42672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1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génie – a </a:t>
            </a:r>
            <a:r>
              <a:rPr lang="fr-FR" dirty="0" err="1"/>
              <a:t>genie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90688"/>
            <a:ext cx="42672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7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héroïque – </a:t>
            </a:r>
            <a:r>
              <a:rPr lang="fr-FR" dirty="0" err="1"/>
              <a:t>heroic</a:t>
            </a:r>
            <a:br>
              <a:rPr lang="fr-FR" dirty="0"/>
            </a:br>
            <a:r>
              <a:rPr lang="fr-FR" dirty="0"/>
              <a:t>maléfique – </a:t>
            </a:r>
            <a:r>
              <a:rPr lang="fr-FR" dirty="0" err="1"/>
              <a:t>evil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196" y="2240031"/>
            <a:ext cx="65436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7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lampe</a:t>
            </a:r>
            <a:r>
              <a:rPr lang="en-US" dirty="0"/>
              <a:t> </a:t>
            </a:r>
            <a:r>
              <a:rPr lang="en-US" dirty="0" err="1"/>
              <a:t>magique</a:t>
            </a:r>
            <a:r>
              <a:rPr lang="en-US" dirty="0"/>
              <a:t> – magic lamp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43" y="2058780"/>
            <a:ext cx="42672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/ une magicien(ne) – </a:t>
            </a:r>
            <a:r>
              <a:rPr lang="fr-FR" dirty="0" err="1"/>
              <a:t>magician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46" y="1568456"/>
            <a:ext cx="3170307" cy="47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365125"/>
            <a:ext cx="11794435" cy="1325563"/>
          </a:xfrm>
        </p:spPr>
        <p:txBody>
          <a:bodyPr/>
          <a:lstStyle/>
          <a:p>
            <a:r>
              <a:rPr lang="fr-FR" dirty="0"/>
              <a:t>apparaître / disparaître – to </a:t>
            </a:r>
            <a:r>
              <a:rPr lang="fr-FR" dirty="0" err="1"/>
              <a:t>appear</a:t>
            </a:r>
            <a:r>
              <a:rPr lang="fr-FR" dirty="0"/>
              <a:t> / to </a:t>
            </a:r>
            <a:r>
              <a:rPr lang="fr-FR" dirty="0" err="1"/>
              <a:t>disappear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35" y="2168386"/>
            <a:ext cx="5144902" cy="35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9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marâtre – </a:t>
            </a:r>
            <a:r>
              <a:rPr lang="fr-FR" dirty="0" err="1"/>
              <a:t>evil</a:t>
            </a:r>
            <a:r>
              <a:rPr lang="fr-FR" dirty="0"/>
              <a:t> </a:t>
            </a:r>
            <a:r>
              <a:rPr lang="fr-FR" dirty="0" err="1"/>
              <a:t>stepmother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77" y="1690688"/>
            <a:ext cx="4313583" cy="49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marraine – </a:t>
            </a:r>
            <a:r>
              <a:rPr lang="fr-FR" dirty="0" err="1"/>
              <a:t>godmother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90688"/>
            <a:ext cx="6667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2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monstre – </a:t>
            </a:r>
            <a:r>
              <a:rPr lang="fr-FR" dirty="0" err="1"/>
              <a:t>monster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90688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Moyen-Orient – Middle East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667" y="1417982"/>
            <a:ext cx="5458719" cy="52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un/une nain(e) – </a:t>
            </a:r>
            <a:r>
              <a:rPr lang="fr-FR" dirty="0" err="1"/>
              <a:t>dwarf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30" y="1690688"/>
            <a:ext cx="2898085" cy="46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un/une ogre(</a:t>
            </a:r>
            <a:r>
              <a:rPr lang="fr-FR" dirty="0" err="1"/>
              <a:t>sse</a:t>
            </a:r>
            <a:r>
              <a:rPr lang="fr-FR" dirty="0"/>
              <a:t>) – ogre/</a:t>
            </a:r>
            <a:r>
              <a:rPr lang="fr-FR" dirty="0" err="1"/>
              <a:t>ogress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34" y="1690688"/>
            <a:ext cx="57150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4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palais – palace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785730"/>
            <a:ext cx="5448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90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passage secret – secret passage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35" y="1690688"/>
            <a:ext cx="3538330" cy="47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pierre – stone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85" y="1690688"/>
            <a:ext cx="85725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34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pouvoirs magiques (m.) – </a:t>
            </a:r>
            <a:r>
              <a:rPr lang="fr-FR" dirty="0" err="1"/>
              <a:t>magic</a:t>
            </a:r>
            <a:r>
              <a:rPr lang="fr-FR" dirty="0"/>
              <a:t> </a:t>
            </a:r>
            <a:r>
              <a:rPr lang="fr-FR" dirty="0" err="1"/>
              <a:t>powers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14" y="1690688"/>
            <a:ext cx="3562764" cy="4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baguette magique – </a:t>
            </a:r>
            <a:r>
              <a:rPr lang="fr-FR" dirty="0" err="1"/>
              <a:t>magic</a:t>
            </a:r>
            <a:r>
              <a:rPr lang="fr-FR" dirty="0"/>
              <a:t> </a:t>
            </a:r>
            <a:r>
              <a:rPr lang="fr-FR" dirty="0" err="1"/>
              <a:t>wand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24" y="2130287"/>
            <a:ext cx="5651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05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prisonnier(-</a:t>
            </a:r>
            <a:r>
              <a:rPr lang="fr-FR" dirty="0" err="1"/>
              <a:t>ière</a:t>
            </a:r>
            <a:r>
              <a:rPr lang="fr-FR" dirty="0"/>
              <a:t>) – </a:t>
            </a:r>
            <a:r>
              <a:rPr lang="fr-FR" dirty="0" err="1"/>
              <a:t>imprisoned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2024269"/>
            <a:ext cx="28765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76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reine – the </a:t>
            </a:r>
            <a:r>
              <a:rPr lang="fr-FR" dirty="0" err="1"/>
              <a:t>queen</a:t>
            </a:r>
            <a:br>
              <a:rPr lang="fr-FR" dirty="0"/>
            </a:br>
            <a:r>
              <a:rPr lang="fr-FR" dirty="0"/>
              <a:t>le roi – the </a:t>
            </a:r>
            <a:r>
              <a:rPr lang="fr-FR" dirty="0" err="1"/>
              <a:t>king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74" y="2010189"/>
            <a:ext cx="56896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8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un/une sorcier(</a:t>
            </a:r>
            <a:r>
              <a:rPr lang="fr-FR" dirty="0" err="1"/>
              <a:t>ière</a:t>
            </a:r>
            <a:r>
              <a:rPr lang="fr-FR" dirty="0"/>
              <a:t>) – </a:t>
            </a:r>
            <a:r>
              <a:rPr lang="fr-FR" dirty="0" err="1"/>
              <a:t>sorcerer</a:t>
            </a:r>
            <a:r>
              <a:rPr lang="fr-FR" dirty="0"/>
              <a:t>/</a:t>
            </a:r>
            <a:r>
              <a:rPr lang="fr-FR" dirty="0" err="1"/>
              <a:t>sorceress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28" y="1891748"/>
            <a:ext cx="46101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0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souhait – a </a:t>
            </a:r>
            <a:r>
              <a:rPr lang="fr-FR" dirty="0" err="1"/>
              <a:t>wish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965" y="1968568"/>
            <a:ext cx="5418070" cy="40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3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un/une souverain(e) – </a:t>
            </a:r>
            <a:r>
              <a:rPr lang="fr-FR" dirty="0" err="1"/>
              <a:t>monarch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69068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sultan – sultan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812235"/>
            <a:ext cx="444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5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tapis volant – </a:t>
            </a:r>
            <a:r>
              <a:rPr lang="fr-FR" dirty="0" err="1"/>
              <a:t>flying</a:t>
            </a:r>
            <a:r>
              <a:rPr lang="fr-FR" dirty="0"/>
              <a:t> </a:t>
            </a:r>
            <a:r>
              <a:rPr lang="fr-FR" dirty="0" err="1"/>
              <a:t>carpet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1690688"/>
            <a:ext cx="4965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8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tour – a </a:t>
            </a:r>
            <a:r>
              <a:rPr lang="fr-FR" dirty="0" err="1"/>
              <a:t>tower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1" y="1467676"/>
            <a:ext cx="2325757" cy="47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23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transformer </a:t>
            </a:r>
            <a:r>
              <a:rPr lang="fr-FR" dirty="0"/>
              <a:t>– to change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7" y="1868764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36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424807"/>
            <a:ext cx="77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 but – goal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39312"/>
            <a:ext cx="77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fable – a fable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2457886"/>
            <a:ext cx="87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intriguer – to intrigue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98897"/>
            <a:ext cx="747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leçon de conduite / la morale – moral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4947" y="3488877"/>
            <a:ext cx="858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légende – </a:t>
            </a:r>
            <a:r>
              <a:rPr lang="fr-FR" sz="3200" dirty="0" err="1"/>
              <a:t>legend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24947" y="4015509"/>
            <a:ext cx="664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personnage – </a:t>
            </a:r>
            <a:r>
              <a:rPr lang="fr-FR" sz="3200" dirty="0" err="1"/>
              <a:t>character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4947" y="4515637"/>
            <a:ext cx="664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personnifié(e) – </a:t>
            </a:r>
            <a:r>
              <a:rPr lang="fr-FR" sz="3200" dirty="0" err="1"/>
              <a:t>personified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199" y="5006024"/>
            <a:ext cx="664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sort – </a:t>
            </a:r>
            <a:r>
              <a:rPr lang="fr-FR" sz="3200" dirty="0" err="1"/>
              <a:t>spell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199" y="5521238"/>
            <a:ext cx="664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traître – </a:t>
            </a:r>
            <a:r>
              <a:rPr lang="fr-FR" sz="3200" dirty="0" err="1"/>
              <a:t>traitor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24947" y="6019136"/>
            <a:ext cx="664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tuer – to </a:t>
            </a:r>
            <a:r>
              <a:rPr lang="fr-FR" sz="3200" dirty="0" err="1"/>
              <a:t>kill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04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calife / un vizir – </a:t>
            </a:r>
            <a:r>
              <a:rPr lang="fr-FR" dirty="0" err="1"/>
              <a:t>caliph</a:t>
            </a:r>
            <a:r>
              <a:rPr lang="fr-FR" dirty="0"/>
              <a:t> / vizir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207" y="1484198"/>
            <a:ext cx="3639585" cy="51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59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set the scene for the 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77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Il </a:t>
            </a:r>
            <a:r>
              <a:rPr lang="fr-FR" sz="3200" dirty="0"/>
              <a:t>était une fois… – Once </a:t>
            </a:r>
            <a:r>
              <a:rPr lang="fr-FR" sz="3200" dirty="0" err="1"/>
              <a:t>upon</a:t>
            </a:r>
            <a:r>
              <a:rPr lang="fr-FR" sz="3200" dirty="0"/>
              <a:t> a time…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31476"/>
            <a:ext cx="77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y a bien longtemps… – A long time </a:t>
            </a:r>
            <a:r>
              <a:rPr lang="fr-FR" sz="3200" dirty="0" err="1"/>
              <a:t>ago</a:t>
            </a:r>
            <a:r>
              <a:rPr lang="fr-FR" sz="3200" dirty="0"/>
              <a:t>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172264"/>
            <a:ext cx="87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… dans un pays lointain… – …in a </a:t>
            </a:r>
            <a:r>
              <a:rPr lang="fr-FR" sz="3200" dirty="0" err="1"/>
              <a:t>faraway</a:t>
            </a:r>
            <a:r>
              <a:rPr lang="fr-FR" sz="3200" dirty="0"/>
              <a:t> place…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3913052"/>
            <a:ext cx="1144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Jadis, dans une tribu reculée… – A long time </a:t>
            </a:r>
            <a:r>
              <a:rPr lang="fr-FR" sz="3200" dirty="0" err="1"/>
              <a:t>ago</a:t>
            </a:r>
            <a:r>
              <a:rPr lang="fr-FR" sz="3200" dirty="0"/>
              <a:t>, in a </a:t>
            </a:r>
            <a:r>
              <a:rPr lang="fr-FR" sz="3200" dirty="0" err="1"/>
              <a:t>remote</a:t>
            </a:r>
            <a:r>
              <a:rPr lang="fr-FR" sz="3200" dirty="0"/>
              <a:t> </a:t>
            </a:r>
            <a:r>
              <a:rPr lang="fr-FR" sz="3200" dirty="0" err="1"/>
              <a:t>tribe</a:t>
            </a:r>
            <a:r>
              <a:rPr lang="fr-FR" sz="3200" dirty="0"/>
              <a:t>…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45435" y="4653840"/>
            <a:ext cx="1144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 raconte qu’autrefois… – It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said</a:t>
            </a:r>
            <a:r>
              <a:rPr lang="fr-FR" sz="3200" dirty="0"/>
              <a:t> </a:t>
            </a:r>
            <a:r>
              <a:rPr lang="fr-FR" sz="3200" dirty="0" err="1"/>
              <a:t>that</a:t>
            </a:r>
            <a:r>
              <a:rPr lang="fr-FR" sz="3200" dirty="0"/>
              <a:t> in times </a:t>
            </a:r>
            <a:r>
              <a:rPr lang="fr-FR" sz="3200" dirty="0" err="1"/>
              <a:t>past</a:t>
            </a:r>
            <a:r>
              <a:rPr lang="fr-FR" sz="3200" dirty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62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continue a 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77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 lendemain – The </a:t>
            </a:r>
            <a:r>
              <a:rPr lang="fr-FR" sz="3200" dirty="0" err="1"/>
              <a:t>next</a:t>
            </a:r>
            <a:r>
              <a:rPr lang="fr-FR" sz="3200" dirty="0"/>
              <a:t> </a:t>
            </a:r>
            <a:r>
              <a:rPr lang="fr-FR" sz="3200" dirty="0" err="1"/>
              <a:t>day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31476"/>
            <a:ext cx="77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 veille de… – On the </a:t>
            </a:r>
            <a:r>
              <a:rPr lang="fr-FR" sz="3200" dirty="0" err="1"/>
              <a:t>eve</a:t>
            </a:r>
            <a:r>
              <a:rPr lang="fr-FR" sz="3200" dirty="0"/>
              <a:t> of…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172264"/>
            <a:ext cx="87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 temps a passé et… – Time </a:t>
            </a:r>
            <a:r>
              <a:rPr lang="fr-FR" sz="3200" dirty="0" err="1"/>
              <a:t>went</a:t>
            </a:r>
            <a:r>
              <a:rPr lang="fr-FR" sz="3200" dirty="0"/>
              <a:t> by and…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3913052"/>
            <a:ext cx="1144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plus tard – </a:t>
            </a:r>
            <a:r>
              <a:rPr lang="fr-FR" sz="3200" dirty="0" err="1"/>
              <a:t>later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99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end a 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9538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Ils vécurent heureux et eurent beaucoup d’enfants. – </a:t>
            </a:r>
            <a:r>
              <a:rPr lang="fr-FR" sz="3200" dirty="0" err="1"/>
              <a:t>They</a:t>
            </a:r>
            <a:r>
              <a:rPr lang="fr-FR" sz="3200" dirty="0"/>
              <a:t> </a:t>
            </a:r>
            <a:r>
              <a:rPr lang="fr-FR" sz="3200" dirty="0" err="1"/>
              <a:t>lived</a:t>
            </a:r>
            <a:r>
              <a:rPr lang="fr-FR" sz="3200" dirty="0"/>
              <a:t> </a:t>
            </a:r>
            <a:r>
              <a:rPr lang="fr-FR" sz="3200" dirty="0" err="1"/>
              <a:t>happily</a:t>
            </a:r>
            <a:r>
              <a:rPr lang="fr-FR" sz="3200" dirty="0"/>
              <a:t> </a:t>
            </a:r>
            <a:r>
              <a:rPr lang="fr-FR" sz="3200" dirty="0" err="1"/>
              <a:t>ever</a:t>
            </a:r>
            <a:r>
              <a:rPr lang="fr-FR" sz="3200" dirty="0"/>
              <a:t> </a:t>
            </a:r>
            <a:r>
              <a:rPr lang="fr-FR" sz="3200" dirty="0" err="1"/>
              <a:t>after</a:t>
            </a:r>
            <a:r>
              <a:rPr lang="fr-FR" sz="3200" dirty="0"/>
              <a:t> and </a:t>
            </a:r>
            <a:r>
              <a:rPr lang="fr-FR" sz="3200" dirty="0" err="1"/>
              <a:t>had</a:t>
            </a:r>
            <a:r>
              <a:rPr lang="fr-FR" sz="3200" dirty="0"/>
              <a:t> </a:t>
            </a:r>
            <a:r>
              <a:rPr lang="fr-FR" sz="3200" dirty="0" err="1"/>
              <a:t>many</a:t>
            </a:r>
            <a:r>
              <a:rPr lang="fr-FR" sz="3200" dirty="0"/>
              <a:t> </a:t>
            </a:r>
            <a:r>
              <a:rPr lang="fr-FR" sz="3200" dirty="0" err="1"/>
              <a:t>children</a:t>
            </a:r>
            <a:r>
              <a:rPr lang="fr-FR" sz="3200" dirty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819265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Tout est bien qui fini bien. – All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well</a:t>
            </a:r>
            <a:r>
              <a:rPr lang="fr-FR" sz="3200" dirty="0"/>
              <a:t> </a:t>
            </a:r>
            <a:r>
              <a:rPr lang="fr-FR" sz="3200" dirty="0" err="1"/>
              <a:t>that</a:t>
            </a:r>
            <a:r>
              <a:rPr lang="fr-FR" sz="3200" dirty="0"/>
              <a:t> ends </a:t>
            </a:r>
            <a:r>
              <a:rPr lang="fr-FR" sz="3200" dirty="0" err="1"/>
              <a:t>well</a:t>
            </a:r>
            <a:r>
              <a:rPr lang="fr-FR" sz="3200" dirty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77947"/>
            <a:ext cx="875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morale de cette histoire est que… – </a:t>
            </a:r>
          </a:p>
          <a:p>
            <a:r>
              <a:rPr lang="fr-FR" sz="3200" dirty="0"/>
              <a:t>The morale of </a:t>
            </a:r>
            <a:r>
              <a:rPr lang="fr-FR" sz="3200" dirty="0" err="1"/>
              <a:t>this</a:t>
            </a:r>
            <a:r>
              <a:rPr lang="fr-FR" sz="3200" dirty="0"/>
              <a:t> story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that</a:t>
            </a:r>
            <a:r>
              <a:rPr lang="fr-FR" sz="3200" dirty="0"/>
              <a:t>…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629072"/>
            <a:ext cx="11446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Nul ne sait ce qui lui est arrivé. – </a:t>
            </a:r>
          </a:p>
          <a:p>
            <a:r>
              <a:rPr lang="fr-FR" sz="3200" dirty="0"/>
              <a:t>No one </a:t>
            </a:r>
            <a:r>
              <a:rPr lang="fr-FR" sz="3200" dirty="0" err="1"/>
              <a:t>knows</a:t>
            </a:r>
            <a:r>
              <a:rPr lang="fr-FR" sz="3200" dirty="0"/>
              <a:t> what </a:t>
            </a:r>
            <a:r>
              <a:rPr lang="fr-FR" sz="3200" dirty="0" err="1"/>
              <a:t>happened</a:t>
            </a:r>
            <a:r>
              <a:rPr lang="fr-FR" sz="3200" dirty="0"/>
              <a:t> to </a:t>
            </a:r>
            <a:r>
              <a:rPr lang="fr-FR" sz="3200" dirty="0" err="1"/>
              <a:t>him</a:t>
            </a:r>
            <a:r>
              <a:rPr lang="fr-FR" sz="3200" dirty="0"/>
              <a:t>/</a:t>
            </a:r>
            <a:r>
              <a:rPr lang="fr-FR" sz="3200" dirty="0" err="1"/>
              <a:t>her</a:t>
            </a:r>
            <a:r>
              <a:rPr lang="fr-FR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99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chevalier – </a:t>
            </a:r>
            <a:r>
              <a:rPr lang="fr-FR" dirty="0" err="1"/>
              <a:t>knight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59445"/>
            <a:ext cx="4267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376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un conte – a tale</a:t>
            </a:r>
            <a:br>
              <a:rPr lang="fr-FR" dirty="0"/>
            </a:br>
            <a:r>
              <a:rPr lang="fr-FR" dirty="0"/>
              <a:t>une histoire – a story</a:t>
            </a:r>
            <a:br>
              <a:rPr lang="fr-FR" dirty="0"/>
            </a:br>
            <a:r>
              <a:rPr lang="fr-FR" dirty="0"/>
              <a:t>un récit – a narrative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2478570"/>
            <a:ext cx="65627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combattre – to </a:t>
            </a:r>
            <a:r>
              <a:rPr lang="fr-FR" dirty="0" err="1"/>
              <a:t>fight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85730"/>
            <a:ext cx="304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6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danger / en danger – danger / in danger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95" y="1690688"/>
            <a:ext cx="4739309" cy="473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1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délivrer / sauver – to </a:t>
            </a:r>
            <a:r>
              <a:rPr lang="fr-FR" dirty="0" err="1"/>
              <a:t>rescue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757" y="1490662"/>
            <a:ext cx="4553655" cy="47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0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440</Words>
  <Application>Microsoft Office PowerPoint</Application>
  <PresentationFormat>Widescreen</PresentationFormat>
  <Paragraphs>68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French 3 Chapitre 3</vt:lpstr>
      <vt:lpstr>apparaître / disparaître – to appear / to disappear</vt:lpstr>
      <vt:lpstr>une baguette magique – magic wand</vt:lpstr>
      <vt:lpstr>un calife / un vizir – caliph / vizir</vt:lpstr>
      <vt:lpstr>un chevalier – knight</vt:lpstr>
      <vt:lpstr>un conte – a tale une histoire – a story un récit – a narrative</vt:lpstr>
      <vt:lpstr>combattre – to fight</vt:lpstr>
      <vt:lpstr>le danger / en danger – danger / in danger</vt:lpstr>
      <vt:lpstr>délivrer / sauver – to rescue</vt:lpstr>
      <vt:lpstr>enchanté(e) – enchanted</vt:lpstr>
      <vt:lpstr>une épée – a sword</vt:lpstr>
      <vt:lpstr>un fantôme – a ghost</vt:lpstr>
      <vt:lpstr>une fée – a fairy</vt:lpstr>
      <vt:lpstr>une formule / une potion – formula / potion</vt:lpstr>
      <vt:lpstr>un géant – a giant</vt:lpstr>
      <vt:lpstr>un génie – a genie</vt:lpstr>
      <vt:lpstr>héroïque – heroic maléfique – evil</vt:lpstr>
      <vt:lpstr>une lampe magique – magic lamp</vt:lpstr>
      <vt:lpstr>un / une magicien(ne) – magician</vt:lpstr>
      <vt:lpstr>une marâtre – evil stepmother</vt:lpstr>
      <vt:lpstr>une marraine – godmother</vt:lpstr>
      <vt:lpstr>un monstre – monster</vt:lpstr>
      <vt:lpstr>Le Moyen-Orient – Middle East</vt:lpstr>
      <vt:lpstr>un/une nain(e) – dwarf</vt:lpstr>
      <vt:lpstr>un/une ogre(sse) – ogre/ogress</vt:lpstr>
      <vt:lpstr>un palais – palace</vt:lpstr>
      <vt:lpstr>un passage secret – secret passage</vt:lpstr>
      <vt:lpstr>la pierre – stone</vt:lpstr>
      <vt:lpstr>des pouvoirs magiques (m.) – magic powers</vt:lpstr>
      <vt:lpstr>prisonnier(-ière) – imprisoned</vt:lpstr>
      <vt:lpstr>la reine – the queen le roi – the king</vt:lpstr>
      <vt:lpstr>un/une sorcier(ière) – sorcerer/sorceress</vt:lpstr>
      <vt:lpstr>un souhait – a wish</vt:lpstr>
      <vt:lpstr>un/une souverain(e) – monarch</vt:lpstr>
      <vt:lpstr>le sultan – sultan</vt:lpstr>
      <vt:lpstr>un tapis volant – flying carpet</vt:lpstr>
      <vt:lpstr>une tour – a tower</vt:lpstr>
      <vt:lpstr>transformer – to change</vt:lpstr>
      <vt:lpstr>Additional words</vt:lpstr>
      <vt:lpstr>To set the scene for the story</vt:lpstr>
      <vt:lpstr>To continue a story</vt:lpstr>
      <vt:lpstr>To end a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3 Chapitre 3</dc:title>
  <dc:creator>MELISSA  HOPKINS</dc:creator>
  <cp:lastModifiedBy>MELISSA  HOPKINS</cp:lastModifiedBy>
  <cp:revision>12</cp:revision>
  <dcterms:created xsi:type="dcterms:W3CDTF">2019-11-15T15:48:20Z</dcterms:created>
  <dcterms:modified xsi:type="dcterms:W3CDTF">2019-11-18T00:23:12Z</dcterms:modified>
</cp:coreProperties>
</file>