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68" r:id="rId19"/>
    <p:sldId id="270" r:id="rId20"/>
    <p:sldId id="277" r:id="rId21"/>
    <p:sldId id="266" r:id="rId22"/>
    <p:sldId id="264" r:id="rId23"/>
    <p:sldId id="302" r:id="rId24"/>
    <p:sldId id="269" r:id="rId25"/>
    <p:sldId id="274" r:id="rId26"/>
    <p:sldId id="260" r:id="rId27"/>
    <p:sldId id="303" r:id="rId28"/>
    <p:sldId id="267" r:id="rId29"/>
    <p:sldId id="304" r:id="rId30"/>
    <p:sldId id="281" r:id="rId31"/>
    <p:sldId id="283" r:id="rId32"/>
    <p:sldId id="305" r:id="rId33"/>
    <p:sldId id="306" r:id="rId34"/>
    <p:sldId id="30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5352E-B0CB-4134-A4CA-3D2DD20CE7BA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0842F-AD60-493F-86EF-35CC154AA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/>
              <a:t>lein </a:t>
            </a:r>
            <a:r>
              <a:rPr lang="fr-FR" dirty="0"/>
              <a:t>de =</a:t>
            </a:r>
            <a:r>
              <a:rPr lang="fr-FR" baseline="0" dirty="0"/>
              <a:t> </a:t>
            </a:r>
            <a:r>
              <a:rPr lang="fr-FR" baseline="0" dirty="0" err="1"/>
              <a:t>plenty</a:t>
            </a:r>
            <a:r>
              <a:rPr lang="fr-FR" baseline="0" dirty="0"/>
              <a:t>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0842F-AD60-493F-86EF-35CC154AAE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EDAD-1A16-C346-BA00-49CE995F1D56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4-5D3B-1643-8A64-76C8B505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EDAD-1A16-C346-BA00-49CE995F1D56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4-5D3B-1643-8A64-76C8B505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7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EDAD-1A16-C346-BA00-49CE995F1D56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4-5D3B-1643-8A64-76C8B505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EDAD-1A16-C346-BA00-49CE995F1D56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4-5D3B-1643-8A64-76C8B505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6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EDAD-1A16-C346-BA00-49CE995F1D56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4-5D3B-1643-8A64-76C8B505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9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EDAD-1A16-C346-BA00-49CE995F1D56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4-5D3B-1643-8A64-76C8B505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5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EDAD-1A16-C346-BA00-49CE995F1D56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4-5D3B-1643-8A64-76C8B505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8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EDAD-1A16-C346-BA00-49CE995F1D56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4-5D3B-1643-8A64-76C8B505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EDAD-1A16-C346-BA00-49CE995F1D56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4-5D3B-1643-8A64-76C8B505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8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EDAD-1A16-C346-BA00-49CE995F1D56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4-5D3B-1643-8A64-76C8B505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2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EDAD-1A16-C346-BA00-49CE995F1D56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4-5D3B-1643-8A64-76C8B505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9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EDAD-1A16-C346-BA00-49CE995F1D56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25F24-5D3B-1643-8A64-76C8B505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French 3 </a:t>
            </a:r>
            <a:r>
              <a:rPr lang="en-US" dirty="0" err="1"/>
              <a:t>Chapitre</a:t>
            </a:r>
            <a:r>
              <a:rPr lang="en-US" dirty="0"/>
              <a:t>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Vocabulaire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44873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425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pris</a:t>
            </a:r>
            <a:r>
              <a:rPr lang="en-US" dirty="0"/>
              <a:t> beaucoup de photos. Je </a:t>
            </a:r>
            <a:r>
              <a:rPr lang="en-US" dirty="0" err="1"/>
              <a:t>vous</a:t>
            </a:r>
            <a:r>
              <a:rPr lang="en-US" dirty="0"/>
              <a:t> les </a:t>
            </a:r>
            <a:r>
              <a:rPr lang="en-US" dirty="0" err="1"/>
              <a:t>monterai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à mon retour.</a:t>
            </a:r>
          </a:p>
        </p:txBody>
      </p:sp>
      <p:pic>
        <p:nvPicPr>
          <p:cNvPr id="9218" name="Picture 2" descr="Image result for looking at a photo 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8" y="1739973"/>
            <a:ext cx="6541867" cy="435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8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176162"/>
            <a:ext cx="8574258" cy="1596366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r>
              <a:rPr lang="en-US" dirty="0"/>
              <a:t>Grosses </a:t>
            </a:r>
            <a:r>
              <a:rPr lang="en-US" dirty="0" err="1"/>
              <a:t>bises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Damien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42" name="Picture 2" descr="Image result for gros bis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42" y="1191332"/>
            <a:ext cx="4576420" cy="457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3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425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copains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sont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partis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vacances</a:t>
            </a:r>
            <a:r>
              <a:rPr lang="en-US" dirty="0">
                <a:solidFill>
                  <a:srgbClr val="00B050"/>
                </a:solidFill>
              </a:rPr>
              <a:t>. (</a:t>
            </a:r>
            <a:r>
              <a:rPr lang="en-US" dirty="0" err="1">
                <a:solidFill>
                  <a:srgbClr val="00B050"/>
                </a:solidFill>
              </a:rPr>
              <a:t>partir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vacances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5" name="AutoShape 6" descr="Image result for vacances"/>
          <p:cNvSpPr>
            <a:spLocks noChangeAspect="1" noChangeArrowheads="1"/>
          </p:cNvSpPr>
          <p:nvPr/>
        </p:nvSpPr>
        <p:spPr bwMode="auto">
          <a:xfrm>
            <a:off x="155575" y="-1608138"/>
            <a:ext cx="7077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4" name="Picture 10" descr="Image result for vac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4" y="1754188"/>
            <a:ext cx="6921482" cy="462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20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4258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Johanna </a:t>
            </a:r>
            <a:r>
              <a:rPr lang="en-US" dirty="0" err="1"/>
              <a:t>est</a:t>
            </a:r>
            <a:r>
              <a:rPr lang="en-US" dirty="0"/>
              <a:t> all</a:t>
            </a:r>
            <a:r>
              <a:rPr lang="fr-FR" dirty="0" err="1"/>
              <a:t>ée</a:t>
            </a:r>
            <a:r>
              <a:rPr lang="fr-FR" dirty="0"/>
              <a:t> </a:t>
            </a:r>
            <a:r>
              <a:rPr lang="fr-FR" dirty="0">
                <a:solidFill>
                  <a:srgbClr val="00B050"/>
                </a:solidFill>
              </a:rPr>
              <a:t>au bord de la mer.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AutoShape 6" descr="Image result for vacances"/>
          <p:cNvSpPr>
            <a:spLocks noChangeAspect="1" noChangeArrowheads="1"/>
          </p:cNvSpPr>
          <p:nvPr/>
        </p:nvSpPr>
        <p:spPr bwMode="auto">
          <a:xfrm>
            <a:off x="155575" y="-1608138"/>
            <a:ext cx="7077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Image result for au bord de la 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68" y="1417638"/>
            <a:ext cx="7458906" cy="49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797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4258" cy="1143000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Elle </a:t>
            </a:r>
            <a:r>
              <a:rPr lang="fr-FR" dirty="0">
                <a:solidFill>
                  <a:srgbClr val="00B050"/>
                </a:solidFill>
              </a:rPr>
              <a:t>a fait de la planche à voile.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AutoShape 6" descr="Image result for vacances"/>
          <p:cNvSpPr>
            <a:spLocks noChangeAspect="1" noChangeArrowheads="1"/>
          </p:cNvSpPr>
          <p:nvPr/>
        </p:nvSpPr>
        <p:spPr bwMode="auto">
          <a:xfrm>
            <a:off x="155575" y="-1608138"/>
            <a:ext cx="7077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faire de la planche à voile"/>
          <p:cNvSpPr>
            <a:spLocks noChangeAspect="1" noChangeArrowheads="1"/>
          </p:cNvSpPr>
          <p:nvPr/>
        </p:nvSpPr>
        <p:spPr bwMode="auto">
          <a:xfrm>
            <a:off x="155575" y="-1241425"/>
            <a:ext cx="42005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Image result for faire de la planche à vo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9" y="1349374"/>
            <a:ext cx="3709671" cy="52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5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425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Léna est allée</a:t>
            </a:r>
            <a:r>
              <a:rPr lang="fr-FR" dirty="0">
                <a:solidFill>
                  <a:srgbClr val="00B050"/>
                </a:solidFill>
              </a:rPr>
              <a:t> au Canada </a:t>
            </a:r>
            <a:r>
              <a:rPr lang="fr-FR" dirty="0"/>
              <a:t>avec ses parents. Elle</a:t>
            </a:r>
            <a:r>
              <a:rPr lang="fr-FR" dirty="0">
                <a:solidFill>
                  <a:srgbClr val="00B050"/>
                </a:solidFill>
              </a:rPr>
              <a:t> a adoré!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AutoShape 6" descr="Image result for vacances"/>
          <p:cNvSpPr>
            <a:spLocks noChangeAspect="1" noChangeArrowheads="1"/>
          </p:cNvSpPr>
          <p:nvPr/>
        </p:nvSpPr>
        <p:spPr bwMode="auto">
          <a:xfrm>
            <a:off x="155575" y="-1608138"/>
            <a:ext cx="7077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faire de la planche à voile"/>
          <p:cNvSpPr>
            <a:spLocks noChangeAspect="1" noChangeArrowheads="1"/>
          </p:cNvSpPr>
          <p:nvPr/>
        </p:nvSpPr>
        <p:spPr bwMode="auto">
          <a:xfrm>
            <a:off x="155575" y="-1241425"/>
            <a:ext cx="42005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 descr="Image result for 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71" y="1779710"/>
            <a:ext cx="7131238" cy="40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1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425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Mathilde </a:t>
            </a:r>
            <a:r>
              <a:rPr lang="fr-FR" dirty="0">
                <a:solidFill>
                  <a:srgbClr val="00B050"/>
                </a:solidFill>
              </a:rPr>
              <a:t>a rendu (rendre) visite à </a:t>
            </a:r>
            <a:r>
              <a:rPr lang="fr-FR" dirty="0"/>
              <a:t>ses cousins </a:t>
            </a:r>
            <a:r>
              <a:rPr lang="fr-FR" dirty="0">
                <a:solidFill>
                  <a:srgbClr val="00B050"/>
                </a:solidFill>
              </a:rPr>
              <a:t>à la campagne.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AutoShape 6" descr="Image result for vacances"/>
          <p:cNvSpPr>
            <a:spLocks noChangeAspect="1" noChangeArrowheads="1"/>
          </p:cNvSpPr>
          <p:nvPr/>
        </p:nvSpPr>
        <p:spPr bwMode="auto">
          <a:xfrm>
            <a:off x="155575" y="-1608138"/>
            <a:ext cx="7077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faire de la planche à voile"/>
          <p:cNvSpPr>
            <a:spLocks noChangeAspect="1" noChangeArrowheads="1"/>
          </p:cNvSpPr>
          <p:nvPr/>
        </p:nvSpPr>
        <p:spPr bwMode="auto">
          <a:xfrm>
            <a:off x="155575" y="-1241425"/>
            <a:ext cx="42005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311" y="1608992"/>
            <a:ext cx="6428935" cy="45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6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145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Nicolas</a:t>
            </a:r>
            <a:r>
              <a:rPr lang="fr-FR" dirty="0">
                <a:solidFill>
                  <a:srgbClr val="00B050"/>
                </a:solidFill>
              </a:rPr>
              <a:t> est parti </a:t>
            </a:r>
            <a:r>
              <a:rPr lang="fr-FR" dirty="0"/>
              <a:t>à Paris pour </a:t>
            </a:r>
            <a:r>
              <a:rPr lang="fr-FR" dirty="0">
                <a:solidFill>
                  <a:srgbClr val="00B050"/>
                </a:solidFill>
              </a:rPr>
              <a:t>une semaine.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AutoShape 6" descr="Image result for vacances"/>
          <p:cNvSpPr>
            <a:spLocks noChangeAspect="1" noChangeArrowheads="1"/>
          </p:cNvSpPr>
          <p:nvPr/>
        </p:nvSpPr>
        <p:spPr bwMode="auto">
          <a:xfrm>
            <a:off x="155575" y="-1608138"/>
            <a:ext cx="7077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faire de la planche à voile"/>
          <p:cNvSpPr>
            <a:spLocks noChangeAspect="1" noChangeArrowheads="1"/>
          </p:cNvSpPr>
          <p:nvPr/>
        </p:nvSpPr>
        <p:spPr bwMode="auto">
          <a:xfrm>
            <a:off x="155575" y="-1241425"/>
            <a:ext cx="42005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Image result for P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6" y="1589087"/>
            <a:ext cx="8449766" cy="375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83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canne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pêche</a:t>
            </a:r>
            <a:r>
              <a:rPr lang="en-US" dirty="0"/>
              <a:t> – fishing rod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409" y="1731498"/>
            <a:ext cx="15811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10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chaussures</a:t>
            </a:r>
            <a:r>
              <a:rPr lang="en-US" dirty="0"/>
              <a:t> de </a:t>
            </a:r>
            <a:r>
              <a:rPr lang="en-US" dirty="0" err="1"/>
              <a:t>randonnée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hiking shoes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2180492"/>
            <a:ext cx="41814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Une</a:t>
            </a:r>
            <a:r>
              <a:rPr lang="en-US" dirty="0"/>
              <a:t> carte </a:t>
            </a:r>
            <a:r>
              <a:rPr lang="en-US" dirty="0" err="1"/>
              <a:t>postale</a:t>
            </a:r>
            <a:r>
              <a:rPr lang="en-US" dirty="0"/>
              <a:t> de Damien</a:t>
            </a:r>
          </a:p>
        </p:txBody>
      </p:sp>
      <p:pic>
        <p:nvPicPr>
          <p:cNvPr id="1026" name="Picture 2" descr="Image result for post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5" y="1754188"/>
            <a:ext cx="6653188" cy="443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08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 demi-pension – </a:t>
            </a:r>
            <a:br>
              <a:rPr lang="en-US" dirty="0"/>
            </a:br>
            <a:r>
              <a:rPr lang="en-US" dirty="0"/>
              <a:t>room with breakfast + one meal</a:t>
            </a:r>
          </a:p>
        </p:txBody>
      </p:sp>
      <p:pic>
        <p:nvPicPr>
          <p:cNvPr id="3" name="Picture 2" descr="Image result for la demi-p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64" y="1937067"/>
            <a:ext cx="6878271" cy="372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554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 pension </a:t>
            </a:r>
            <a:r>
              <a:rPr lang="en-US" dirty="0" err="1"/>
              <a:t>complète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room with 3 meals included</a:t>
            </a:r>
          </a:p>
        </p:txBody>
      </p:sp>
      <p:pic>
        <p:nvPicPr>
          <p:cNvPr id="18436" name="Picture 4" descr="Image result for pension compl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91" y="1627431"/>
            <a:ext cx="6259292" cy="46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922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 lotion anti-</a:t>
            </a:r>
            <a:r>
              <a:rPr lang="en-US" dirty="0" err="1"/>
              <a:t>moustiques</a:t>
            </a:r>
            <a:r>
              <a:rPr lang="en-US" dirty="0"/>
              <a:t> –</a:t>
            </a:r>
            <a:br>
              <a:rPr lang="en-US" dirty="0"/>
            </a:br>
            <a:r>
              <a:rPr lang="en-US" dirty="0"/>
              <a:t>insect repellant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362" y="1828800"/>
            <a:ext cx="4341276" cy="39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9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sac de </a:t>
            </a:r>
            <a:r>
              <a:rPr lang="en-US" dirty="0" err="1"/>
              <a:t>couchage</a:t>
            </a:r>
            <a:r>
              <a:rPr lang="en-US" dirty="0"/>
              <a:t> – sleeping bag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54" y="2119312"/>
            <a:ext cx="5485292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21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sac de voyage – travel bag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44" y="1785937"/>
            <a:ext cx="4090182" cy="41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56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tente</a:t>
            </a:r>
            <a:r>
              <a:rPr lang="en-US" dirty="0"/>
              <a:t> – tent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81225"/>
            <a:ext cx="5791200" cy="33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26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107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Je me </a:t>
            </a:r>
            <a:r>
              <a:rPr lang="en-US" dirty="0" err="1"/>
              <a:t>suis</a:t>
            </a:r>
            <a:r>
              <a:rPr lang="en-US" dirty="0"/>
              <a:t> </a:t>
            </a:r>
            <a:r>
              <a:rPr lang="en-US" dirty="0" err="1"/>
              <a:t>baign</a:t>
            </a:r>
            <a:r>
              <a:rPr lang="fr-FR" dirty="0"/>
              <a:t>é(e) </a:t>
            </a:r>
            <a:r>
              <a:rPr lang="fr-FR" dirty="0">
                <a:solidFill>
                  <a:srgbClr val="00B050"/>
                </a:solidFill>
              </a:rPr>
              <a:t>tous les jours </a:t>
            </a:r>
            <a:r>
              <a:rPr lang="fr-FR" dirty="0"/>
              <a:t>pendant les vacances. </a:t>
            </a:r>
            <a:r>
              <a:rPr lang="en-US" dirty="0"/>
              <a:t>– </a:t>
            </a:r>
            <a:br>
              <a:rPr lang="en-US" dirty="0"/>
            </a:br>
            <a:r>
              <a:rPr lang="en-US" dirty="0"/>
              <a:t>…every day…</a:t>
            </a:r>
          </a:p>
        </p:txBody>
      </p:sp>
      <p:pic>
        <p:nvPicPr>
          <p:cNvPr id="20482" name="Picture 2" descr="Image result for se baigner tous les jo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06" y="2176071"/>
            <a:ext cx="7187760" cy="43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48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107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00B050"/>
                </a:solidFill>
              </a:rPr>
              <a:t>Quand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faisait</a:t>
            </a:r>
            <a:r>
              <a:rPr lang="en-US" dirty="0"/>
              <a:t> beau, </a:t>
            </a:r>
            <a:r>
              <a:rPr lang="en-US" dirty="0" err="1"/>
              <a:t>j’allais</a:t>
            </a:r>
            <a:r>
              <a:rPr lang="en-US" dirty="0"/>
              <a:t> à la </a:t>
            </a:r>
            <a:r>
              <a:rPr lang="en-US" dirty="0" err="1"/>
              <a:t>plage</a:t>
            </a:r>
            <a:r>
              <a:rPr lang="en-US" dirty="0"/>
              <a:t>. – When… </a:t>
            </a:r>
          </a:p>
        </p:txBody>
      </p:sp>
      <p:pic>
        <p:nvPicPr>
          <p:cNvPr id="22530" name="Picture 2" descr="Image result for aller a la p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12" y="1782176"/>
            <a:ext cx="7398776" cy="46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19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68" y="3871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Le </a:t>
            </a:r>
            <a:r>
              <a:rPr lang="en-US" dirty="0" err="1">
                <a:solidFill>
                  <a:srgbClr val="00B050"/>
                </a:solidFill>
              </a:rPr>
              <a:t>soir</a:t>
            </a:r>
            <a:r>
              <a:rPr lang="en-US" dirty="0"/>
              <a:t>, on </a:t>
            </a:r>
            <a:r>
              <a:rPr lang="en-US" dirty="0" err="1"/>
              <a:t>faisait</a:t>
            </a:r>
            <a:r>
              <a:rPr lang="en-US" dirty="0"/>
              <a:t> un feu de camp et on </a:t>
            </a:r>
            <a:r>
              <a:rPr lang="en-US" dirty="0" err="1"/>
              <a:t>jouait</a:t>
            </a:r>
            <a:r>
              <a:rPr lang="en-US" dirty="0"/>
              <a:t> de la </a:t>
            </a:r>
            <a:r>
              <a:rPr lang="en-US" dirty="0" err="1"/>
              <a:t>guitare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– Every evening / In the evening</a:t>
            </a:r>
          </a:p>
        </p:txBody>
      </p:sp>
      <p:pic>
        <p:nvPicPr>
          <p:cNvPr id="23554" name="Picture 2" descr="Image result for faire un feu de camp et jouer de la guit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79" y="2204205"/>
            <a:ext cx="6526578" cy="434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26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68" y="3871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00B050"/>
                </a:solidFill>
              </a:rPr>
              <a:t>Tous</a:t>
            </a:r>
            <a:r>
              <a:rPr lang="en-US" dirty="0">
                <a:solidFill>
                  <a:srgbClr val="00B050"/>
                </a:solidFill>
              </a:rPr>
              <a:t> les </a:t>
            </a:r>
            <a:r>
              <a:rPr lang="en-US" dirty="0" err="1">
                <a:solidFill>
                  <a:srgbClr val="00B050"/>
                </a:solidFill>
              </a:rPr>
              <a:t>deux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jours</a:t>
            </a:r>
            <a:r>
              <a:rPr lang="en-US" dirty="0"/>
              <a:t>, on </a:t>
            </a:r>
            <a:r>
              <a:rPr lang="en-US" dirty="0" err="1"/>
              <a:t>allait</a:t>
            </a:r>
            <a:r>
              <a:rPr lang="en-US" dirty="0"/>
              <a:t> </a:t>
            </a:r>
            <a:r>
              <a:rPr lang="fr-FR" dirty="0"/>
              <a:t>à la pêche avec mon grand</a:t>
            </a:r>
            <a:r>
              <a:rPr lang="en-US" dirty="0"/>
              <a:t>-p</a:t>
            </a:r>
            <a:r>
              <a:rPr lang="fr-FR" dirty="0"/>
              <a:t>ère.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Every other day…</a:t>
            </a:r>
          </a:p>
        </p:txBody>
      </p:sp>
      <p:pic>
        <p:nvPicPr>
          <p:cNvPr id="3" name="Picture 2" descr="Image result for attraper un pois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660" y="2063529"/>
            <a:ext cx="4204639" cy="436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8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425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Chers</a:t>
            </a:r>
            <a:r>
              <a:rPr lang="en-US" dirty="0"/>
              <a:t> </a:t>
            </a:r>
            <a:r>
              <a:rPr lang="en-US" dirty="0" err="1"/>
              <a:t>mamie</a:t>
            </a:r>
            <a:r>
              <a:rPr lang="en-US" dirty="0"/>
              <a:t> et </a:t>
            </a:r>
            <a:r>
              <a:rPr lang="en-US" dirty="0" err="1"/>
              <a:t>papi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Les </a:t>
            </a:r>
            <a:r>
              <a:rPr lang="en-US" dirty="0" err="1"/>
              <a:t>vacances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à la </a:t>
            </a:r>
            <a:r>
              <a:rPr lang="en-US" dirty="0" err="1">
                <a:solidFill>
                  <a:srgbClr val="00B050"/>
                </a:solidFill>
              </a:rPr>
              <a:t>montagne</a:t>
            </a:r>
            <a:r>
              <a:rPr lang="en-US" dirty="0"/>
              <a:t>,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génial</a:t>
            </a:r>
            <a:r>
              <a:rPr lang="en-US" dirty="0"/>
              <a:t>!</a:t>
            </a:r>
          </a:p>
        </p:txBody>
      </p:sp>
      <p:pic>
        <p:nvPicPr>
          <p:cNvPr id="2052" name="Picture 4" descr="Image result for la montag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4" y="1868122"/>
            <a:ext cx="7810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89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Exprimons</a:t>
            </a:r>
            <a:r>
              <a:rPr lang="en-US" dirty="0"/>
              <a:t>-nous</a:t>
            </a:r>
            <a:br>
              <a:rPr lang="en-US" dirty="0"/>
            </a:br>
            <a:r>
              <a:rPr lang="en-US" dirty="0"/>
              <a:t>To describe a place in the past</a:t>
            </a:r>
          </a:p>
        </p:txBody>
      </p:sp>
    </p:spTree>
    <p:extLst>
      <p:ext uri="{BB962C8B-B14F-4D97-AF65-F5344CB8AC3E}">
        <p14:creationId xmlns:p14="http://schemas.microsoft.com/office/powerpoint/2010/main" val="586638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532055" cy="179331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Il y </a:t>
            </a:r>
            <a:r>
              <a:rPr lang="en-US" dirty="0" err="1">
                <a:solidFill>
                  <a:srgbClr val="00B050"/>
                </a:solidFill>
              </a:rPr>
              <a:t>avait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beaucoup de monde </a:t>
            </a:r>
            <a:r>
              <a:rPr lang="fr-FR" dirty="0"/>
              <a:t>à l’hôtel. – </a:t>
            </a:r>
            <a:br>
              <a:rPr lang="fr-FR" dirty="0"/>
            </a:br>
            <a:r>
              <a:rPr lang="fr-FR" dirty="0"/>
              <a:t>There </a:t>
            </a:r>
            <a:r>
              <a:rPr lang="fr-FR" dirty="0" err="1"/>
              <a:t>was</a:t>
            </a:r>
            <a:r>
              <a:rPr lang="fr-FR" dirty="0"/>
              <a:t> / There </a:t>
            </a:r>
            <a:r>
              <a:rPr lang="fr-FR" dirty="0" err="1"/>
              <a:t>were</a:t>
            </a:r>
            <a:r>
              <a:rPr lang="fr-FR" dirty="0"/>
              <a:t>…</a:t>
            </a:r>
            <a:endParaRPr lang="en-US" dirty="0"/>
          </a:p>
        </p:txBody>
      </p:sp>
      <p:pic>
        <p:nvPicPr>
          <p:cNvPr id="24578" name="Picture 2" descr="Image result for a lot of people at hotel p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4" y="1950989"/>
            <a:ext cx="6864203" cy="45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73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532055" cy="179331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Les </a:t>
            </a:r>
            <a:r>
              <a:rPr lang="en-US" dirty="0" err="1"/>
              <a:t>paysages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me </a:t>
            </a:r>
            <a:r>
              <a:rPr lang="en-US" dirty="0" err="1">
                <a:solidFill>
                  <a:srgbClr val="00B050"/>
                </a:solidFill>
              </a:rPr>
              <a:t>rappelaient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la Corse. –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/>
              <a:t>…reminded me of…</a:t>
            </a:r>
          </a:p>
        </p:txBody>
      </p:sp>
      <p:pic>
        <p:nvPicPr>
          <p:cNvPr id="266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35" y="2067950"/>
            <a:ext cx="5247249" cy="34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13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532055" cy="179331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Il </a:t>
            </a:r>
            <a:r>
              <a:rPr lang="en-US" dirty="0" err="1">
                <a:solidFill>
                  <a:srgbClr val="00B050"/>
                </a:solidFill>
              </a:rPr>
              <a:t>faisait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/>
              <a:t>froid</a:t>
            </a:r>
            <a:r>
              <a:rPr lang="en-US" dirty="0"/>
              <a:t> le </a:t>
            </a:r>
            <a:r>
              <a:rPr lang="en-US" dirty="0" err="1"/>
              <a:t>soir</a:t>
            </a:r>
            <a:r>
              <a:rPr lang="en-US" dirty="0"/>
              <a:t>. – </a:t>
            </a:r>
            <a:br>
              <a:rPr lang="en-US" dirty="0"/>
            </a:br>
            <a:r>
              <a:rPr lang="en-US" dirty="0"/>
              <a:t>The weather was…</a:t>
            </a:r>
          </a:p>
        </p:txBody>
      </p:sp>
      <p:pic>
        <p:nvPicPr>
          <p:cNvPr id="28674" name="Picture 2" descr="Image result for il fait fr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62" y="1683703"/>
            <a:ext cx="3684905" cy="48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36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63" y="274637"/>
            <a:ext cx="8187397" cy="179331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C’</a:t>
            </a:r>
            <a:r>
              <a:rPr lang="fr-FR" dirty="0">
                <a:solidFill>
                  <a:srgbClr val="00B050"/>
                </a:solidFill>
              </a:rPr>
              <a:t>était </a:t>
            </a:r>
            <a:r>
              <a:rPr lang="fr-FR" dirty="0"/>
              <a:t>super / génial, les châteaux de la Loire. </a:t>
            </a:r>
            <a:r>
              <a:rPr lang="en-US" dirty="0"/>
              <a:t>– It was…</a:t>
            </a:r>
          </a:p>
        </p:txBody>
      </p:sp>
      <p:sp>
        <p:nvSpPr>
          <p:cNvPr id="3" name="AutoShape 2" descr="Image result for les chateaux de la loire"/>
          <p:cNvSpPr>
            <a:spLocks noChangeAspect="1" noChangeArrowheads="1"/>
          </p:cNvSpPr>
          <p:nvPr/>
        </p:nvSpPr>
        <p:spPr bwMode="auto">
          <a:xfrm>
            <a:off x="155575" y="-1081088"/>
            <a:ext cx="7810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les chateaux de la loire"/>
          <p:cNvSpPr>
            <a:spLocks noChangeAspect="1" noChangeArrowheads="1"/>
          </p:cNvSpPr>
          <p:nvPr/>
        </p:nvSpPr>
        <p:spPr bwMode="auto">
          <a:xfrm>
            <a:off x="155575" y="-1265238"/>
            <a:ext cx="7810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1" y="2352503"/>
            <a:ext cx="7810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4258" cy="14795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Hier</a:t>
            </a:r>
            <a:r>
              <a:rPr lang="en-US" dirty="0"/>
              <a:t>, je </a:t>
            </a:r>
            <a:r>
              <a:rPr lang="en-US" dirty="0" err="1"/>
              <a:t>suis</a:t>
            </a:r>
            <a:r>
              <a:rPr lang="en-US" dirty="0"/>
              <a:t> </a:t>
            </a:r>
            <a:r>
              <a:rPr lang="en-US" dirty="0" err="1"/>
              <a:t>allé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à la </a:t>
            </a:r>
            <a:r>
              <a:rPr lang="en-US" dirty="0" err="1">
                <a:solidFill>
                  <a:srgbClr val="00B050"/>
                </a:solidFill>
              </a:rPr>
              <a:t>pêche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avec papa pendant que </a:t>
            </a:r>
            <a:r>
              <a:rPr lang="en-US" dirty="0" err="1"/>
              <a:t>maman</a:t>
            </a:r>
            <a:r>
              <a:rPr lang="en-US" dirty="0"/>
              <a:t> </a:t>
            </a:r>
            <a:r>
              <a:rPr lang="en-US" dirty="0" err="1"/>
              <a:t>faisait</a:t>
            </a:r>
            <a:r>
              <a:rPr lang="en-US" dirty="0"/>
              <a:t> la </a:t>
            </a:r>
            <a:r>
              <a:rPr lang="en-US" dirty="0" err="1"/>
              <a:t>sieste</a:t>
            </a:r>
            <a:r>
              <a:rPr lang="en-US" dirty="0"/>
              <a:t>…</a:t>
            </a:r>
          </a:p>
        </p:txBody>
      </p:sp>
      <p:pic>
        <p:nvPicPr>
          <p:cNvPr id="3074" name="Picture 2" descr="Image result for la pê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5" y="2091813"/>
            <a:ext cx="6653188" cy="45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1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425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…et </a:t>
            </a: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attrapé</a:t>
            </a:r>
            <a:r>
              <a:rPr lang="en-US" dirty="0">
                <a:solidFill>
                  <a:srgbClr val="00B050"/>
                </a:solidFill>
              </a:rPr>
              <a:t> un </a:t>
            </a:r>
            <a:r>
              <a:rPr lang="en-US" dirty="0" err="1">
                <a:solidFill>
                  <a:srgbClr val="00B050"/>
                </a:solidFill>
              </a:rPr>
              <a:t>poisson</a:t>
            </a:r>
            <a:r>
              <a:rPr lang="en-US" dirty="0"/>
              <a:t>! </a:t>
            </a:r>
            <a:br>
              <a:rPr lang="en-US" dirty="0"/>
            </a:br>
            <a:r>
              <a:rPr lang="en-US" dirty="0"/>
              <a:t>Papa, </a:t>
            </a:r>
            <a:r>
              <a:rPr lang="en-US" dirty="0" err="1"/>
              <a:t>lui</a:t>
            </a:r>
            <a:r>
              <a:rPr lang="en-US" dirty="0"/>
              <a:t>, </a:t>
            </a:r>
            <a:r>
              <a:rPr lang="en-US" dirty="0" err="1"/>
              <a:t>n’a</a:t>
            </a:r>
            <a:r>
              <a:rPr lang="en-US" dirty="0"/>
              <a:t> </a:t>
            </a:r>
            <a:r>
              <a:rPr lang="en-US" dirty="0" err="1"/>
              <a:t>rien</a:t>
            </a:r>
            <a:r>
              <a:rPr lang="en-US" dirty="0"/>
              <a:t> </a:t>
            </a:r>
            <a:r>
              <a:rPr lang="en-US" dirty="0" err="1"/>
              <a:t>pris</a:t>
            </a:r>
            <a:r>
              <a:rPr lang="en-US" dirty="0"/>
              <a:t>.</a:t>
            </a:r>
          </a:p>
        </p:txBody>
      </p:sp>
      <p:pic>
        <p:nvPicPr>
          <p:cNvPr id="4098" name="Picture 2" descr="Image result for attraper un pois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660" y="1557092"/>
            <a:ext cx="4204639" cy="436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5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76668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On </a:t>
            </a:r>
            <a:r>
              <a:rPr lang="en-US" dirty="0">
                <a:solidFill>
                  <a:srgbClr val="00B050"/>
                </a:solidFill>
              </a:rPr>
              <a:t>fait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de la </a:t>
            </a:r>
            <a:r>
              <a:rPr lang="en-US" dirty="0" err="1">
                <a:solidFill>
                  <a:srgbClr val="00B050"/>
                </a:solidFill>
              </a:rPr>
              <a:t>randonnée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forêt</a:t>
            </a:r>
            <a:r>
              <a:rPr lang="en-US" dirty="0"/>
              <a:t>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jours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479" y="1471612"/>
            <a:ext cx="3983699" cy="487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9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98" y="430372"/>
            <a:ext cx="391081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Merci encore pour </a:t>
            </a:r>
            <a:r>
              <a:rPr lang="en-US" dirty="0">
                <a:solidFill>
                  <a:srgbClr val="00B050"/>
                </a:solidFill>
              </a:rPr>
              <a:t>le sac </a:t>
            </a:r>
            <a:r>
              <a:rPr lang="fr-FR" dirty="0">
                <a:solidFill>
                  <a:srgbClr val="00B050"/>
                </a:solidFill>
              </a:rPr>
              <a:t>à dos</a:t>
            </a:r>
            <a:endParaRPr lang="en-US" dirty="0"/>
          </a:p>
        </p:txBody>
      </p:sp>
      <p:pic>
        <p:nvPicPr>
          <p:cNvPr id="6146" name="Picture 2" descr="Image result for le sac à dos pour la randonn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8" y="2091666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la gou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39" y="2318960"/>
            <a:ext cx="1411140" cy="23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68947" y="375895"/>
            <a:ext cx="3742006" cy="1715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et </a:t>
            </a:r>
            <a:r>
              <a:rPr lang="fr-FR" dirty="0">
                <a:solidFill>
                  <a:srgbClr val="00B050"/>
                </a:solidFill>
              </a:rPr>
              <a:t>la gourde </a:t>
            </a:r>
            <a:r>
              <a:rPr lang="fr-FR" dirty="0"/>
              <a:t>que vous m’avez offerts.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54462" y="5449719"/>
            <a:ext cx="56340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Je les </a:t>
            </a:r>
            <a:r>
              <a:rPr lang="en-US" dirty="0" err="1">
                <a:solidFill>
                  <a:srgbClr val="00B050"/>
                </a:solidFill>
              </a:rPr>
              <a:t>utilise</a:t>
            </a:r>
            <a:r>
              <a:rPr lang="en-US" dirty="0"/>
              <a:t> beaucoup.</a:t>
            </a:r>
          </a:p>
        </p:txBody>
      </p:sp>
    </p:spTree>
    <p:extLst>
      <p:ext uri="{BB962C8B-B14F-4D97-AF65-F5344CB8AC3E}">
        <p14:creationId xmlns:p14="http://schemas.microsoft.com/office/powerpoint/2010/main" val="2485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4258" cy="1143000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plein</a:t>
            </a:r>
            <a:r>
              <a:rPr lang="en-US" dirty="0"/>
              <a:t> de </a:t>
            </a:r>
            <a:r>
              <a:rPr lang="en-US" dirty="0" err="1"/>
              <a:t>copains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à </a:t>
            </a:r>
            <a:r>
              <a:rPr lang="en-US" dirty="0" err="1">
                <a:solidFill>
                  <a:srgbClr val="00B050"/>
                </a:solidFill>
              </a:rPr>
              <a:t>l’hôtel</a:t>
            </a:r>
            <a:r>
              <a:rPr lang="en-US" dirty="0"/>
              <a:t> (m.).</a:t>
            </a:r>
          </a:p>
        </p:txBody>
      </p:sp>
      <p:pic>
        <p:nvPicPr>
          <p:cNvPr id="7170" name="Picture 2" descr="Image result for hôtel à la montag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45" y="1599443"/>
            <a:ext cx="6709460" cy="447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7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274638"/>
            <a:ext cx="87641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La semaine dernière, on est allés camper.</a:t>
            </a:r>
            <a:endParaRPr lang="en-US" dirty="0"/>
          </a:p>
        </p:txBody>
      </p:sp>
      <p:pic>
        <p:nvPicPr>
          <p:cNvPr id="8194" name="Picture 2" descr="Image result for cam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16" y="1613363"/>
            <a:ext cx="6568782" cy="450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321</Words>
  <Application>Microsoft Office PowerPoint</Application>
  <PresentationFormat>On-screen Show (4:3)</PresentationFormat>
  <Paragraphs>39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French 3 Chapitre 1</vt:lpstr>
      <vt:lpstr>Une carte postale de Damien</vt:lpstr>
      <vt:lpstr>Chers mamie et papi,  Les vacances à la montagne, c’est génial!</vt:lpstr>
      <vt:lpstr>Hier, je suis allé à la pêche avec papa pendant que maman faisait la sieste…</vt:lpstr>
      <vt:lpstr>…et j’ai même attrapé un poisson!  Papa, lui, n’a rien pris.</vt:lpstr>
      <vt:lpstr>On fait de la randonnée en forêt tous les jours.</vt:lpstr>
      <vt:lpstr>Merci encore pour le sac à dos</vt:lpstr>
      <vt:lpstr>J’ai plein de copains à l’hôtel (m.).</vt:lpstr>
      <vt:lpstr>La semaine dernière, on est allés camper.</vt:lpstr>
      <vt:lpstr>J’ai pris beaucoup de photos. Je vous les monterai à mon retour.</vt:lpstr>
      <vt:lpstr> Grosses bises,  Damien </vt:lpstr>
      <vt:lpstr>Mes copains aussi sont partis en vacances. (partir en vacances)</vt:lpstr>
      <vt:lpstr>Johanna est allée au bord de la mer.</vt:lpstr>
      <vt:lpstr>Elle a fait de la planche à voile.</vt:lpstr>
      <vt:lpstr>Léna est allée au Canada avec ses parents. Elle a adoré!</vt:lpstr>
      <vt:lpstr>Mathilde a rendu (rendre) visite à ses cousins à la campagne.</vt:lpstr>
      <vt:lpstr>Nicolas est parti à Paris pour une semaine.</vt:lpstr>
      <vt:lpstr>la canne à pêche – fishing rod</vt:lpstr>
      <vt:lpstr>les chaussures de randonnée –  hiking shoes</vt:lpstr>
      <vt:lpstr>la demi-pension –  room with breakfast + one meal</vt:lpstr>
      <vt:lpstr>la pension complète –  room with 3 meals included</vt:lpstr>
      <vt:lpstr>la lotion anti-moustiques – insect repellant</vt:lpstr>
      <vt:lpstr>le sac de couchage – sleeping bag</vt:lpstr>
      <vt:lpstr>le sac de voyage – travel bag</vt:lpstr>
      <vt:lpstr>la tente – tent </vt:lpstr>
      <vt:lpstr>Je me suis baigné(e) tous les jours pendant les vacances. –  …every day…</vt:lpstr>
      <vt:lpstr>Quand il faisait beau, j’allais à la plage. – When… </vt:lpstr>
      <vt:lpstr>Le soir, on faisait un feu de camp et on jouait de la guitare.  – Every evening / In the evening</vt:lpstr>
      <vt:lpstr>Tous les deux jours, on allait à la pêche avec mon grand-père. –  Every other day…</vt:lpstr>
      <vt:lpstr>Exprimons-nous To describe a place in the past</vt:lpstr>
      <vt:lpstr>Il y avait beaucoup de monde à l’hôtel. –  There was / There were…</vt:lpstr>
      <vt:lpstr>Les paysages me rappelaient la Corse. – …reminded me of…</vt:lpstr>
      <vt:lpstr>Il faisait froid le soir. –  The weather was…</vt:lpstr>
      <vt:lpstr>C’était super / génial, les châteaux de la Loire. – It was…</vt:lpstr>
    </vt:vector>
  </TitlesOfParts>
  <Company>Shelby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3 Chapitre 1</dc:title>
  <dc:creator>Melissa Hopkins</dc:creator>
  <cp:lastModifiedBy>MELISSA  HOPKINS</cp:lastModifiedBy>
  <cp:revision>23</cp:revision>
  <dcterms:created xsi:type="dcterms:W3CDTF">2016-07-16T22:57:41Z</dcterms:created>
  <dcterms:modified xsi:type="dcterms:W3CDTF">2019-07-25T20:37:37Z</dcterms:modified>
</cp:coreProperties>
</file>